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00" r:id="rId2"/>
    <p:sldId id="285" r:id="rId3"/>
    <p:sldId id="290" r:id="rId4"/>
    <p:sldId id="299" r:id="rId5"/>
    <p:sldId id="321" r:id="rId6"/>
    <p:sldId id="316" r:id="rId7"/>
    <p:sldId id="328" r:id="rId8"/>
    <p:sldId id="333" r:id="rId9"/>
    <p:sldId id="337" r:id="rId10"/>
    <p:sldId id="335" r:id="rId11"/>
    <p:sldId id="336" r:id="rId12"/>
    <p:sldId id="307" r:id="rId13"/>
    <p:sldId id="273" r:id="rId14"/>
    <p:sldId id="322" r:id="rId15"/>
    <p:sldId id="334" r:id="rId16"/>
    <p:sldId id="298" r:id="rId17"/>
    <p:sldId id="320" r:id="rId18"/>
    <p:sldId id="323" r:id="rId19"/>
    <p:sldId id="327" r:id="rId20"/>
    <p:sldId id="324" r:id="rId21"/>
    <p:sldId id="325" r:id="rId22"/>
    <p:sldId id="332" r:id="rId23"/>
    <p:sldId id="338" r:id="rId24"/>
  </p:sldIdLst>
  <p:sldSz cx="12192000" cy="6858000"/>
  <p:notesSz cx="6858000" cy="9144000"/>
  <p:embeddedFontLst>
    <p:embeddedFont>
      <p:font typeface="나눔스퀘어 네오 Bold" panose="00000800000000000000" pitchFamily="2" charset="-127"/>
      <p:bold r:id="rId26"/>
    </p:embeddedFont>
    <p:embeddedFont>
      <p:font typeface="나눔스퀘어 네오 ExtraBold" panose="00000900000000000000" pitchFamily="2" charset="-127"/>
      <p:bold r:id="rId27"/>
    </p:embeddedFont>
    <p:embeddedFont>
      <p:font typeface="나눔스퀘어 네오 Heavy" panose="00000A00000000000000" pitchFamily="2" charset="-127"/>
      <p:bold r:id="rId28"/>
    </p:embeddedFont>
    <p:embeddedFont>
      <p:font typeface="나눔스퀘어 네오 Light" panose="00000400000000000000" pitchFamily="2" charset="-127"/>
      <p:regular r:id="rId29"/>
    </p:embeddedFont>
    <p:embeddedFont>
      <p:font typeface="나눔스퀘어 네오 OTF Regular" panose="00000500000000000000" pitchFamily="50" charset="-127"/>
      <p:regular r:id="rId30"/>
    </p:embeddedFont>
    <p:embeddedFont>
      <p:font typeface="나눔스퀘어 네오 Regular" panose="00000500000000000000" pitchFamily="2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33C18D-B882-D9ED-A49E-A98405F85875}" name="최범수" initials="" userId="S::hotsem4@office365.kunsan.ac.kr::4de662d4-1a78-4c95-9315-5f8f07ec731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404040"/>
    <a:srgbClr val="F2F2F2"/>
    <a:srgbClr val="3333FF"/>
    <a:srgbClr val="CFEFF5"/>
    <a:srgbClr val="DDF4D0"/>
    <a:srgbClr val="D0EFFF"/>
    <a:srgbClr val="F3FBFF"/>
    <a:srgbClr val="FCFDFE"/>
    <a:srgbClr val="F6F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C378D3-5731-4A39-951C-0C746DCD6AC2}" v="375" dt="2025-08-30T22:24:53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83273" autoAdjust="0"/>
  </p:normalViewPr>
  <p:slideViewPr>
    <p:cSldViewPr snapToGrid="0">
      <p:cViewPr varScale="1">
        <p:scale>
          <a:sx n="61" d="100"/>
          <a:sy n="61" d="100"/>
        </p:scale>
        <p:origin x="42" y="7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섭" userId="5fc1f695-5479-4440-b2d9-7d0f720027cd" providerId="ADAL" clId="{C6C378D3-5731-4A39-951C-0C746DCD6AC2}"/>
    <pc:docChg chg="undo redo custSel addSld delSld modSld sldOrd">
      <pc:chgData name="김지섭" userId="5fc1f695-5479-4440-b2d9-7d0f720027cd" providerId="ADAL" clId="{C6C378D3-5731-4A39-951C-0C746DCD6AC2}" dt="2025-08-30T23:13:55.615" v="14272" actId="20577"/>
      <pc:docMkLst>
        <pc:docMk/>
      </pc:docMkLst>
      <pc:sldChg chg="addSp delSp modSp mod modShow modNotesTx">
        <pc:chgData name="김지섭" userId="5fc1f695-5479-4440-b2d9-7d0f720027cd" providerId="ADAL" clId="{C6C378D3-5731-4A39-951C-0C746DCD6AC2}" dt="2025-08-30T17:14:52.067" v="12333" actId="20577"/>
        <pc:sldMkLst>
          <pc:docMk/>
          <pc:sldMk cId="3698906805" sldId="273"/>
        </pc:sldMkLst>
        <pc:spChg chg="add mod">
          <ac:chgData name="김지섭" userId="5fc1f695-5479-4440-b2d9-7d0f720027cd" providerId="ADAL" clId="{C6C378D3-5731-4A39-951C-0C746DCD6AC2}" dt="2025-08-30T11:44:20.628" v="4645" actId="1036"/>
          <ac:spMkLst>
            <pc:docMk/>
            <pc:sldMk cId="3698906805" sldId="273"/>
            <ac:spMk id="2" creationId="{FBA6FDD8-216F-F03F-1719-EE342B8E5F40}"/>
          </ac:spMkLst>
        </pc:spChg>
        <pc:spChg chg="add del mod">
          <ac:chgData name="김지섭" userId="5fc1f695-5479-4440-b2d9-7d0f720027cd" providerId="ADAL" clId="{C6C378D3-5731-4A39-951C-0C746DCD6AC2}" dt="2025-08-30T04:21:30.306" v="1243" actId="478"/>
          <ac:spMkLst>
            <pc:docMk/>
            <pc:sldMk cId="3698906805" sldId="273"/>
            <ac:spMk id="3" creationId="{EDFF8D25-5EB1-CC20-36D1-8601C1B34136}"/>
          </ac:spMkLst>
        </pc:spChg>
        <pc:spChg chg="add del mod">
          <ac:chgData name="김지섭" userId="5fc1f695-5479-4440-b2d9-7d0f720027cd" providerId="ADAL" clId="{C6C378D3-5731-4A39-951C-0C746DCD6AC2}" dt="2025-08-30T04:21:30.756" v="1244" actId="478"/>
          <ac:spMkLst>
            <pc:docMk/>
            <pc:sldMk cId="3698906805" sldId="273"/>
            <ac:spMk id="4" creationId="{C720E8E9-F380-A2CC-987B-5E78422B4FC9}"/>
          </ac:spMkLst>
        </pc:spChg>
        <pc:spChg chg="mod">
          <ac:chgData name="김지섭" userId="5fc1f695-5479-4440-b2d9-7d0f720027cd" providerId="ADAL" clId="{C6C378D3-5731-4A39-951C-0C746DCD6AC2}" dt="2025-08-30T09:51:17.725" v="3621"/>
          <ac:spMkLst>
            <pc:docMk/>
            <pc:sldMk cId="3698906805" sldId="273"/>
            <ac:spMk id="5" creationId="{8C17A4D1-4903-E710-D8E8-BF836809B9A6}"/>
          </ac:spMkLst>
        </pc:spChg>
        <pc:spChg chg="add mod">
          <ac:chgData name="김지섭" userId="5fc1f695-5479-4440-b2d9-7d0f720027cd" providerId="ADAL" clId="{C6C378D3-5731-4A39-951C-0C746DCD6AC2}" dt="2025-08-30T11:44:42.277" v="4651" actId="1076"/>
          <ac:spMkLst>
            <pc:docMk/>
            <pc:sldMk cId="3698906805" sldId="273"/>
            <ac:spMk id="12" creationId="{941DA6D4-EC4A-FAE0-5AAA-2A6B250F24B7}"/>
          </ac:spMkLst>
        </pc:spChg>
        <pc:spChg chg="add del mod">
          <ac:chgData name="김지섭" userId="5fc1f695-5479-4440-b2d9-7d0f720027cd" providerId="ADAL" clId="{C6C378D3-5731-4A39-951C-0C746DCD6AC2}" dt="2025-08-30T04:21:29.935" v="1242" actId="478"/>
          <ac:spMkLst>
            <pc:docMk/>
            <pc:sldMk cId="3698906805" sldId="273"/>
            <ac:spMk id="13" creationId="{1719C75D-5B8B-5640-90D7-96C0C3CCCE19}"/>
          </ac:spMkLst>
        </pc:spChg>
        <pc:spChg chg="add del mod">
          <ac:chgData name="김지섭" userId="5fc1f695-5479-4440-b2d9-7d0f720027cd" providerId="ADAL" clId="{C6C378D3-5731-4A39-951C-0C746DCD6AC2}" dt="2025-08-30T04:21:29.364" v="1241" actId="478"/>
          <ac:spMkLst>
            <pc:docMk/>
            <pc:sldMk cId="3698906805" sldId="273"/>
            <ac:spMk id="14" creationId="{0C46E227-11E9-631D-34D0-3381723A92D5}"/>
          </ac:spMkLst>
        </pc:spChg>
        <pc:spChg chg="mod ord topLvl">
          <ac:chgData name="김지섭" userId="5fc1f695-5479-4440-b2d9-7d0f720027cd" providerId="ADAL" clId="{C6C378D3-5731-4A39-951C-0C746DCD6AC2}" dt="2025-08-30T11:44:20.628" v="4645" actId="1036"/>
          <ac:spMkLst>
            <pc:docMk/>
            <pc:sldMk cId="3698906805" sldId="273"/>
            <ac:spMk id="14" creationId="{48B94D7F-4B52-3FE4-7FA4-E6062BDC16CD}"/>
          </ac:spMkLst>
        </pc:spChg>
        <pc:spChg chg="add mod ord">
          <ac:chgData name="김지섭" userId="5fc1f695-5479-4440-b2d9-7d0f720027cd" providerId="ADAL" clId="{C6C378D3-5731-4A39-951C-0C746DCD6AC2}" dt="2025-08-30T11:44:20.628" v="4645" actId="1036"/>
          <ac:spMkLst>
            <pc:docMk/>
            <pc:sldMk cId="3698906805" sldId="273"/>
            <ac:spMk id="17" creationId="{C843EC1A-DE35-8A70-D3B5-0128588AD13F}"/>
          </ac:spMkLst>
        </pc:spChg>
        <pc:spChg chg="add mod">
          <ac:chgData name="김지섭" userId="5fc1f695-5479-4440-b2d9-7d0f720027cd" providerId="ADAL" clId="{C6C378D3-5731-4A39-951C-0C746DCD6AC2}" dt="2025-08-30T15:52:37.797" v="7094" actId="1076"/>
          <ac:spMkLst>
            <pc:docMk/>
            <pc:sldMk cId="3698906805" sldId="273"/>
            <ac:spMk id="18" creationId="{3C833256-2BA2-FF6C-F9D4-413907DC73FC}"/>
          </ac:spMkLst>
        </pc:spChg>
        <pc:spChg chg="mod">
          <ac:chgData name="김지섭" userId="5fc1f695-5479-4440-b2d9-7d0f720027cd" providerId="ADAL" clId="{C6C378D3-5731-4A39-951C-0C746DCD6AC2}" dt="2025-08-30T11:44:20.628" v="4645" actId="1036"/>
          <ac:spMkLst>
            <pc:docMk/>
            <pc:sldMk cId="3698906805" sldId="273"/>
            <ac:spMk id="21" creationId="{178D7C36-5E1C-EFBE-AA2C-39B9A7D89C47}"/>
          </ac:spMkLst>
        </pc:spChg>
        <pc:spChg chg="del mod">
          <ac:chgData name="김지섭" userId="5fc1f695-5479-4440-b2d9-7d0f720027cd" providerId="ADAL" clId="{C6C378D3-5731-4A39-951C-0C746DCD6AC2}" dt="2025-08-30T04:17:50.014" v="1201" actId="478"/>
          <ac:spMkLst>
            <pc:docMk/>
            <pc:sldMk cId="3698906805" sldId="273"/>
            <ac:spMk id="22" creationId="{7A3325DF-2C96-4283-ADBC-7D5E736C5513}"/>
          </ac:spMkLst>
        </pc:spChg>
        <pc:spChg chg="del mod">
          <ac:chgData name="김지섭" userId="5fc1f695-5479-4440-b2d9-7d0f720027cd" providerId="ADAL" clId="{C6C378D3-5731-4A39-951C-0C746DCD6AC2}" dt="2025-08-30T04:17:47.683" v="1200" actId="478"/>
          <ac:spMkLst>
            <pc:docMk/>
            <pc:sldMk cId="3698906805" sldId="273"/>
            <ac:spMk id="23" creationId="{B4D7460C-D336-43DB-B34D-4EC48FFB385F}"/>
          </ac:spMkLst>
        </pc:spChg>
        <pc:spChg chg="del mod">
          <ac:chgData name="김지섭" userId="5fc1f695-5479-4440-b2d9-7d0f720027cd" providerId="ADAL" clId="{C6C378D3-5731-4A39-951C-0C746DCD6AC2}" dt="2025-08-30T04:17:52.202" v="1202" actId="478"/>
          <ac:spMkLst>
            <pc:docMk/>
            <pc:sldMk cId="3698906805" sldId="273"/>
            <ac:spMk id="24" creationId="{D0E6773B-E88C-4A0D-8E2E-906E8F66B545}"/>
          </ac:spMkLst>
        </pc:spChg>
        <pc:spChg chg="del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25" creationId="{D3374175-6D24-4B90-BFCA-39A4175AFE88}"/>
          </ac:spMkLst>
        </pc:spChg>
        <pc:spChg chg="del mod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26" creationId="{D7BB5E4C-16AC-409B-8BB5-411E9877BD19}"/>
          </ac:spMkLst>
        </pc:spChg>
        <pc:spChg chg="mod">
          <ac:chgData name="김지섭" userId="5fc1f695-5479-4440-b2d9-7d0f720027cd" providerId="ADAL" clId="{C6C378D3-5731-4A39-951C-0C746DCD6AC2}" dt="2025-08-30T01:13:48.150" v="290" actId="1038"/>
          <ac:spMkLst>
            <pc:docMk/>
            <pc:sldMk cId="3698906805" sldId="273"/>
            <ac:spMk id="27" creationId="{A168302F-25E5-4520-A5F2-4E5445B2E1D7}"/>
          </ac:spMkLst>
        </pc:spChg>
        <pc:spChg chg="del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30" creationId="{EDD9DFA4-0300-442E-8F88-F690E86E4B61}"/>
          </ac:spMkLst>
        </pc:spChg>
        <pc:spChg chg="del mod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31" creationId="{662E59DF-418D-4D9D-A35B-0529E85B49A4}"/>
          </ac:spMkLst>
        </pc:spChg>
        <pc:spChg chg="del mod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33" creationId="{FE965965-3728-4D10-AF7D-A733BE05BB86}"/>
          </ac:spMkLst>
        </pc:spChg>
        <pc:spChg chg="del mod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34" creationId="{03E88A59-DB8D-4FD4-96A0-FC3C48D385FF}"/>
          </ac:spMkLst>
        </pc:spChg>
        <pc:spChg chg="mod">
          <ac:chgData name="김지섭" userId="5fc1f695-5479-4440-b2d9-7d0f720027cd" providerId="ADAL" clId="{C6C378D3-5731-4A39-951C-0C746DCD6AC2}" dt="2025-08-30T01:13:48.150" v="290" actId="1038"/>
          <ac:spMkLst>
            <pc:docMk/>
            <pc:sldMk cId="3698906805" sldId="273"/>
            <ac:spMk id="35" creationId="{713EFC4E-2390-41D7-9E3E-19F223C9FEAF}"/>
          </ac:spMkLst>
        </pc:spChg>
        <pc:spChg chg="del mod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38" creationId="{4389FEC6-9F80-46E7-881E-32513E7FAF0F}"/>
          </ac:spMkLst>
        </pc:spChg>
        <pc:spChg chg="mod">
          <ac:chgData name="김지섭" userId="5fc1f695-5479-4440-b2d9-7d0f720027cd" providerId="ADAL" clId="{C6C378D3-5731-4A39-951C-0C746DCD6AC2}" dt="2025-08-30T01:13:48.150" v="290" actId="1038"/>
          <ac:spMkLst>
            <pc:docMk/>
            <pc:sldMk cId="3698906805" sldId="273"/>
            <ac:spMk id="39" creationId="{661B960D-6B52-4094-B6F8-ABC64609460A}"/>
          </ac:spMkLst>
        </pc:spChg>
        <pc:spChg chg="del mod">
          <ac:chgData name="김지섭" userId="5fc1f695-5479-4440-b2d9-7d0f720027cd" providerId="ADAL" clId="{C6C378D3-5731-4A39-951C-0C746DCD6AC2}" dt="2025-08-30T03:57:45.084" v="1190" actId="478"/>
          <ac:spMkLst>
            <pc:docMk/>
            <pc:sldMk cId="3698906805" sldId="273"/>
            <ac:spMk id="44" creationId="{D3BAAA6C-1652-4D25-BB08-0D90B43C1A93}"/>
          </ac:spMkLst>
        </pc:spChg>
        <pc:spChg chg="del">
          <ac:chgData name="김지섭" userId="5fc1f695-5479-4440-b2d9-7d0f720027cd" providerId="ADAL" clId="{C6C378D3-5731-4A39-951C-0C746DCD6AC2}" dt="2025-08-30T03:57:46.934" v="1191" actId="478"/>
          <ac:spMkLst>
            <pc:docMk/>
            <pc:sldMk cId="3698906805" sldId="273"/>
            <ac:spMk id="45" creationId="{8908A43B-A5B4-4F4F-9410-319890023667}"/>
          </ac:spMkLst>
        </pc:spChg>
        <pc:spChg chg="del mod">
          <ac:chgData name="김지섭" userId="5fc1f695-5479-4440-b2d9-7d0f720027cd" providerId="ADAL" clId="{C6C378D3-5731-4A39-951C-0C746DCD6AC2}" dt="2025-08-30T03:57:47.644" v="1192" actId="478"/>
          <ac:spMkLst>
            <pc:docMk/>
            <pc:sldMk cId="3698906805" sldId="273"/>
            <ac:spMk id="46" creationId="{92A51D5F-8A0E-4354-A44E-B0A136141907}"/>
          </ac:spMkLst>
        </pc:spChg>
        <pc:spChg chg="del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48" creationId="{786691DC-712E-4273-82F4-B7A987D7663D}"/>
          </ac:spMkLst>
        </pc:spChg>
        <pc:spChg chg="add mod">
          <ac:chgData name="김지섭" userId="5fc1f695-5479-4440-b2d9-7d0f720027cd" providerId="ADAL" clId="{C6C378D3-5731-4A39-951C-0C746DCD6AC2}" dt="2025-08-30T17:08:39.805" v="11973" actId="20577"/>
          <ac:spMkLst>
            <pc:docMk/>
            <pc:sldMk cId="3698906805" sldId="273"/>
            <ac:spMk id="50" creationId="{D51B4B3A-4887-5603-2735-341366CCB449}"/>
          </ac:spMkLst>
        </pc:spChg>
        <pc:spChg chg="del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51" creationId="{6719EBB6-6A59-484B-82FE-39F80B50F8F9}"/>
          </ac:spMkLst>
        </pc:spChg>
        <pc:spChg chg="del">
          <ac:chgData name="김지섭" userId="5fc1f695-5479-4440-b2d9-7d0f720027cd" providerId="ADAL" clId="{C6C378D3-5731-4A39-951C-0C746DCD6AC2}" dt="2025-08-30T03:57:42.300" v="1189" actId="478"/>
          <ac:spMkLst>
            <pc:docMk/>
            <pc:sldMk cId="3698906805" sldId="273"/>
            <ac:spMk id="52" creationId="{23400991-5CBB-4B2E-93D3-A7920E2C8FDE}"/>
          </ac:spMkLst>
        </pc:spChg>
        <pc:spChg chg="mod">
          <ac:chgData name="김지섭" userId="5fc1f695-5479-4440-b2d9-7d0f720027cd" providerId="ADAL" clId="{C6C378D3-5731-4A39-951C-0C746DCD6AC2}" dt="2025-08-30T11:44:20.628" v="4645" actId="1036"/>
          <ac:spMkLst>
            <pc:docMk/>
            <pc:sldMk cId="3698906805" sldId="273"/>
            <ac:spMk id="54" creationId="{BF3990B1-F63B-93C6-7380-ED54FFBE70B8}"/>
          </ac:spMkLst>
        </pc:spChg>
        <pc:spChg chg="add mod">
          <ac:chgData name="김지섭" userId="5fc1f695-5479-4440-b2d9-7d0f720027cd" providerId="ADAL" clId="{C6C378D3-5731-4A39-951C-0C746DCD6AC2}" dt="2025-08-30T13:38:27.519" v="4903" actId="1076"/>
          <ac:spMkLst>
            <pc:docMk/>
            <pc:sldMk cId="3698906805" sldId="273"/>
            <ac:spMk id="56" creationId="{B87E522C-50C9-2762-8280-0F610E35F361}"/>
          </ac:spMkLst>
        </pc:spChg>
        <pc:spChg chg="add">
          <ac:chgData name="김지섭" userId="5fc1f695-5479-4440-b2d9-7d0f720027cd" providerId="ADAL" clId="{C6C378D3-5731-4A39-951C-0C746DCD6AC2}" dt="2025-08-30T04:34:57.280" v="1486"/>
          <ac:spMkLst>
            <pc:docMk/>
            <pc:sldMk cId="3698906805" sldId="273"/>
            <ac:spMk id="59" creationId="{992D2C88-4A7E-89D6-BA8E-4F62B435CF9A}"/>
          </ac:spMkLst>
        </pc:spChg>
        <pc:spChg chg="add del mod">
          <ac:chgData name="김지섭" userId="5fc1f695-5479-4440-b2d9-7d0f720027cd" providerId="ADAL" clId="{C6C378D3-5731-4A39-951C-0C746DCD6AC2}" dt="2025-08-30T04:36:00.084" v="1510"/>
          <ac:spMkLst>
            <pc:docMk/>
            <pc:sldMk cId="3698906805" sldId="273"/>
            <ac:spMk id="61" creationId="{D1DD7275-75B2-7E38-C17F-70E7AFD8D372}"/>
          </ac:spMkLst>
        </pc:spChg>
        <pc:spChg chg="add mod">
          <ac:chgData name="김지섭" userId="5fc1f695-5479-4440-b2d9-7d0f720027cd" providerId="ADAL" clId="{C6C378D3-5731-4A39-951C-0C746DCD6AC2}" dt="2025-08-30T11:44:20.628" v="4645" actId="1036"/>
          <ac:spMkLst>
            <pc:docMk/>
            <pc:sldMk cId="3698906805" sldId="273"/>
            <ac:spMk id="62" creationId="{449A738A-57C4-C5F0-7C16-27BA2233B2A4}"/>
          </ac:spMkLst>
        </pc:spChg>
        <pc:spChg chg="add mod">
          <ac:chgData name="김지섭" userId="5fc1f695-5479-4440-b2d9-7d0f720027cd" providerId="ADAL" clId="{C6C378D3-5731-4A39-951C-0C746DCD6AC2}" dt="2025-08-30T11:44:20.628" v="4645" actId="1036"/>
          <ac:spMkLst>
            <pc:docMk/>
            <pc:sldMk cId="3698906805" sldId="273"/>
            <ac:spMk id="1047" creationId="{9A95F2F4-92EB-0DDA-0BB9-699A33DF7FC1}"/>
          </ac:spMkLst>
        </pc:spChg>
        <pc:spChg chg="add del mod">
          <ac:chgData name="김지섭" userId="5fc1f695-5479-4440-b2d9-7d0f720027cd" providerId="ADAL" clId="{C6C378D3-5731-4A39-951C-0C746DCD6AC2}" dt="2025-08-30T09:57:52.466" v="3783" actId="478"/>
          <ac:spMkLst>
            <pc:docMk/>
            <pc:sldMk cId="3698906805" sldId="273"/>
            <ac:spMk id="1048" creationId="{6A384FB2-AC74-24F1-7AFB-9F444F4133E8}"/>
          </ac:spMkLst>
        </pc:spChg>
        <pc:grpChg chg="add mod">
          <ac:chgData name="김지섭" userId="5fc1f695-5479-4440-b2d9-7d0f720027cd" providerId="ADAL" clId="{C6C378D3-5731-4A39-951C-0C746DCD6AC2}" dt="2025-08-30T09:51:28.329" v="3623" actId="1076"/>
          <ac:grpSpMkLst>
            <pc:docMk/>
            <pc:sldMk cId="3698906805" sldId="273"/>
            <ac:grpSpMk id="4" creationId="{3C730616-7334-20ED-2027-EFCF010EACFD}"/>
          </ac:grpSpMkLst>
        </pc:grpChg>
        <pc:grpChg chg="add del mod">
          <ac:chgData name="김지섭" userId="5fc1f695-5479-4440-b2d9-7d0f720027cd" providerId="ADAL" clId="{C6C378D3-5731-4A39-951C-0C746DCD6AC2}" dt="2025-08-30T09:59:20.793" v="3879" actId="165"/>
          <ac:grpSpMkLst>
            <pc:docMk/>
            <pc:sldMk cId="3698906805" sldId="273"/>
            <ac:grpSpMk id="13" creationId="{EB1F4228-A4CF-4FDA-2D1D-A208D25E8BBD}"/>
          </ac:grpSpMkLst>
        </pc:grpChg>
        <pc:grpChg chg="add mod">
          <ac:chgData name="김지섭" userId="5fc1f695-5479-4440-b2d9-7d0f720027cd" providerId="ADAL" clId="{C6C378D3-5731-4A39-951C-0C746DCD6AC2}" dt="2025-08-30T04:34:17.362" v="1461" actId="1076"/>
          <ac:grpSpMkLst>
            <pc:docMk/>
            <pc:sldMk cId="3698906805" sldId="273"/>
            <ac:grpSpMk id="19" creationId="{11806E70-E9C9-4D43-ABEF-FEAA234F80BD}"/>
          </ac:grpSpMkLst>
        </pc:grpChg>
        <pc:grpChg chg="add mod">
          <ac:chgData name="김지섭" userId="5fc1f695-5479-4440-b2d9-7d0f720027cd" providerId="ADAL" clId="{C6C378D3-5731-4A39-951C-0C746DCD6AC2}" dt="2025-08-30T04:25:06.014" v="1342" actId="1076"/>
          <ac:grpSpMkLst>
            <pc:docMk/>
            <pc:sldMk cId="3698906805" sldId="273"/>
            <ac:grpSpMk id="20" creationId="{A0E89C41-B5EF-7ABA-7475-2852891A9C5C}"/>
          </ac:grpSpMkLst>
        </pc:grpChg>
        <pc:grpChg chg="add mod">
          <ac:chgData name="김지섭" userId="5fc1f695-5479-4440-b2d9-7d0f720027cd" providerId="ADAL" clId="{C6C378D3-5731-4A39-951C-0C746DCD6AC2}" dt="2025-08-30T04:34:13.536" v="1460" actId="1076"/>
          <ac:grpSpMkLst>
            <pc:docMk/>
            <pc:sldMk cId="3698906805" sldId="273"/>
            <ac:grpSpMk id="53" creationId="{2A23A19B-9809-EA39-2A81-304110477FD8}"/>
          </ac:grpSpMkLst>
        </pc:grpChg>
        <pc:picChg chg="mod ord">
          <ac:chgData name="김지섭" userId="5fc1f695-5479-4440-b2d9-7d0f720027cd" providerId="ADAL" clId="{C6C378D3-5731-4A39-951C-0C746DCD6AC2}" dt="2025-08-30T11:44:20.628" v="4645" actId="1036"/>
          <ac:picMkLst>
            <pc:docMk/>
            <pc:sldMk cId="3698906805" sldId="273"/>
            <ac:picMk id="6" creationId="{6A501A88-8C5C-4BE7-224F-0755FCDAD22A}"/>
          </ac:picMkLst>
        </pc:picChg>
        <pc:picChg chg="del mod">
          <ac:chgData name="김지섭" userId="5fc1f695-5479-4440-b2d9-7d0f720027cd" providerId="ADAL" clId="{C6C378D3-5731-4A39-951C-0C746DCD6AC2}" dt="2025-08-30T04:17:57.095" v="1205" actId="478"/>
          <ac:picMkLst>
            <pc:docMk/>
            <pc:sldMk cId="3698906805" sldId="273"/>
            <ac:picMk id="9" creationId="{BB612F7A-1D49-56D5-F4B4-449FB023CB3F}"/>
          </ac:picMkLst>
        </pc:picChg>
        <pc:picChg chg="add del mod">
          <ac:chgData name="김지섭" userId="5fc1f695-5479-4440-b2d9-7d0f720027cd" providerId="ADAL" clId="{C6C378D3-5731-4A39-951C-0C746DCD6AC2}" dt="2025-08-30T10:02:35.560" v="3917" actId="478"/>
          <ac:picMkLst>
            <pc:docMk/>
            <pc:sldMk cId="3698906805" sldId="273"/>
            <ac:picMk id="11" creationId="{BBC54B6A-9AAB-B584-7965-E0A7F0F69CC7}"/>
          </ac:picMkLst>
        </pc:picChg>
        <pc:picChg chg="add del mod">
          <ac:chgData name="김지섭" userId="5fc1f695-5479-4440-b2d9-7d0f720027cd" providerId="ADAL" clId="{C6C378D3-5731-4A39-951C-0C746DCD6AC2}" dt="2025-08-30T11:44:47.146" v="4653" actId="478"/>
          <ac:picMkLst>
            <pc:docMk/>
            <pc:sldMk cId="3698906805" sldId="273"/>
            <ac:picMk id="23" creationId="{0DCF530C-63AE-BCAD-1A34-BEF52233C892}"/>
          </ac:picMkLst>
        </pc:picChg>
        <pc:picChg chg="add del mod">
          <ac:chgData name="김지섭" userId="5fc1f695-5479-4440-b2d9-7d0f720027cd" providerId="ADAL" clId="{C6C378D3-5731-4A39-951C-0C746DCD6AC2}" dt="2025-08-30T04:34:32.378" v="1484" actId="478"/>
          <ac:picMkLst>
            <pc:docMk/>
            <pc:sldMk cId="3698906805" sldId="273"/>
            <ac:picMk id="57" creationId="{F064ABD4-5998-7228-4652-F32F5B0BD3B1}"/>
          </ac:picMkLst>
        </pc:picChg>
        <pc:picChg chg="add del mod">
          <ac:chgData name="김지섭" userId="5fc1f695-5479-4440-b2d9-7d0f720027cd" providerId="ADAL" clId="{C6C378D3-5731-4A39-951C-0C746DCD6AC2}" dt="2025-08-30T04:34:33.577" v="1485" actId="478"/>
          <ac:picMkLst>
            <pc:docMk/>
            <pc:sldMk cId="3698906805" sldId="273"/>
            <ac:picMk id="58" creationId="{CB8A112D-9947-EB6A-0B3C-0A93D1C08748}"/>
          </ac:picMkLst>
        </pc:picChg>
        <pc:picChg chg="add mod">
          <ac:chgData name="김지섭" userId="5fc1f695-5479-4440-b2d9-7d0f720027cd" providerId="ADAL" clId="{C6C378D3-5731-4A39-951C-0C746DCD6AC2}" dt="2025-08-30T07:03:48.870" v="2749" actId="1076"/>
          <ac:picMkLst>
            <pc:docMk/>
            <pc:sldMk cId="3698906805" sldId="273"/>
            <ac:picMk id="60" creationId="{E35EF03A-B4DF-CDFE-D562-4D23B5CF77CA}"/>
          </ac:picMkLst>
        </pc:picChg>
        <pc:picChg chg="add mod">
          <ac:chgData name="김지섭" userId="5fc1f695-5479-4440-b2d9-7d0f720027cd" providerId="ADAL" clId="{C6C378D3-5731-4A39-951C-0C746DCD6AC2}" dt="2025-08-30T13:38:34.118" v="4904" actId="1076"/>
          <ac:picMkLst>
            <pc:docMk/>
            <pc:sldMk cId="3698906805" sldId="273"/>
            <ac:picMk id="1026" creationId="{2E57E55C-1C78-18B9-5C7D-AA8E65DDF7BA}"/>
          </ac:picMkLst>
        </pc:picChg>
        <pc:picChg chg="add mod">
          <ac:chgData name="김지섭" userId="5fc1f695-5479-4440-b2d9-7d0f720027cd" providerId="ADAL" clId="{C6C378D3-5731-4A39-951C-0C746DCD6AC2}" dt="2025-08-30T13:38:37.142" v="4905" actId="1076"/>
          <ac:picMkLst>
            <pc:docMk/>
            <pc:sldMk cId="3698906805" sldId="273"/>
            <ac:picMk id="1028" creationId="{AD28E922-7BA9-6E9C-6DA3-29F259660BB5}"/>
          </ac:picMkLst>
        </pc:picChg>
        <pc:picChg chg="add mod">
          <ac:chgData name="김지섭" userId="5fc1f695-5479-4440-b2d9-7d0f720027cd" providerId="ADAL" clId="{C6C378D3-5731-4A39-951C-0C746DCD6AC2}" dt="2025-08-30T07:03:51.061" v="2750" actId="1076"/>
          <ac:picMkLst>
            <pc:docMk/>
            <pc:sldMk cId="3698906805" sldId="273"/>
            <ac:picMk id="1032" creationId="{2F2E7FE1-99B3-A3D8-5287-18CC48F61265}"/>
          </ac:picMkLst>
        </pc:picChg>
        <pc:picChg chg="add mod">
          <ac:chgData name="김지섭" userId="5fc1f695-5479-4440-b2d9-7d0f720027cd" providerId="ADAL" clId="{C6C378D3-5731-4A39-951C-0C746DCD6AC2}" dt="2025-08-30T07:03:52.431" v="2751" actId="1076"/>
          <ac:picMkLst>
            <pc:docMk/>
            <pc:sldMk cId="3698906805" sldId="273"/>
            <ac:picMk id="1034" creationId="{F6927D28-A4EB-54D7-7B88-0B0E3EEA1F67}"/>
          </ac:picMkLst>
        </pc:picChg>
        <pc:picChg chg="mod">
          <ac:chgData name="김지섭" userId="5fc1f695-5479-4440-b2d9-7d0f720027cd" providerId="ADAL" clId="{C6C378D3-5731-4A39-951C-0C746DCD6AC2}" dt="2025-08-30T04:34:17.362" v="1461" actId="1076"/>
          <ac:picMkLst>
            <pc:docMk/>
            <pc:sldMk cId="3698906805" sldId="273"/>
            <ac:picMk id="2052" creationId="{E6EE22BF-8AB9-2D51-37E6-86830744D5EC}"/>
          </ac:picMkLst>
        </pc:picChg>
        <pc:picChg chg="del mod">
          <ac:chgData name="김지섭" userId="5fc1f695-5479-4440-b2d9-7d0f720027cd" providerId="ADAL" clId="{C6C378D3-5731-4A39-951C-0C746DCD6AC2}" dt="2025-08-30T04:17:56.100" v="1203" actId="478"/>
          <ac:picMkLst>
            <pc:docMk/>
            <pc:sldMk cId="3698906805" sldId="273"/>
            <ac:picMk id="2058" creationId="{50F12E7A-8D9E-47A7-8CCD-AC8BE03D42BD}"/>
          </ac:picMkLst>
        </pc:picChg>
        <pc:picChg chg="del mod">
          <ac:chgData name="김지섭" userId="5fc1f695-5479-4440-b2d9-7d0f720027cd" providerId="ADAL" clId="{C6C378D3-5731-4A39-951C-0C746DCD6AC2}" dt="2025-08-30T04:17:56.607" v="1204" actId="478"/>
          <ac:picMkLst>
            <pc:docMk/>
            <pc:sldMk cId="3698906805" sldId="273"/>
            <ac:picMk id="2060" creationId="{0274CDE1-7FA8-C1B0-4798-04ECC0BE0752}"/>
          </ac:picMkLst>
        </pc:picChg>
        <pc:cxnChg chg="del mod">
          <ac:chgData name="김지섭" userId="5fc1f695-5479-4440-b2d9-7d0f720027cd" providerId="ADAL" clId="{C6C378D3-5731-4A39-951C-0C746DCD6AC2}" dt="2025-08-30T04:17:59.151" v="1206" actId="478"/>
          <ac:cxnSpMkLst>
            <pc:docMk/>
            <pc:sldMk cId="3698906805" sldId="273"/>
            <ac:cxnSpMk id="5" creationId="{A5D30F3B-A45A-F38B-5927-C460BE2465FF}"/>
          </ac:cxnSpMkLst>
        </pc:cxnChg>
        <pc:cxnChg chg="mod">
          <ac:chgData name="김지섭" userId="5fc1f695-5479-4440-b2d9-7d0f720027cd" providerId="ADAL" clId="{C6C378D3-5731-4A39-951C-0C746DCD6AC2}" dt="2025-08-30T09:51:17.725" v="3621"/>
          <ac:cxnSpMkLst>
            <pc:docMk/>
            <pc:sldMk cId="3698906805" sldId="273"/>
            <ac:cxnSpMk id="7" creationId="{A78604A4-2DF9-76ED-AF51-EB4376A15096}"/>
          </ac:cxnSpMkLst>
        </pc:cxnChg>
        <pc:cxnChg chg="add mod">
          <ac:chgData name="김지섭" userId="5fc1f695-5479-4440-b2d9-7d0f720027cd" providerId="ADAL" clId="{C6C378D3-5731-4A39-951C-0C746DCD6AC2}" dt="2025-08-30T04:34:17.362" v="1461" actId="1076"/>
          <ac:cxnSpMkLst>
            <pc:docMk/>
            <pc:sldMk cId="3698906805" sldId="273"/>
            <ac:cxnSpMk id="8" creationId="{43F4FF09-354B-B753-3E95-6328F8E7F6E2}"/>
          </ac:cxnSpMkLst>
        </pc:cxnChg>
        <pc:cxnChg chg="del mod">
          <ac:chgData name="김지섭" userId="5fc1f695-5479-4440-b2d9-7d0f720027cd" providerId="ADAL" clId="{C6C378D3-5731-4A39-951C-0C746DCD6AC2}" dt="2025-08-30T04:18:00.711" v="1207" actId="478"/>
          <ac:cxnSpMkLst>
            <pc:docMk/>
            <pc:sldMk cId="3698906805" sldId="273"/>
            <ac:cxnSpMk id="12" creationId="{78D22F71-7F02-E71A-25C4-87F37C5BD6C7}"/>
          </ac:cxnSpMkLst>
        </pc:cxnChg>
        <pc:cxnChg chg="del mod topLvl">
          <ac:chgData name="김지섭" userId="5fc1f695-5479-4440-b2d9-7d0f720027cd" providerId="ADAL" clId="{C6C378D3-5731-4A39-951C-0C746DCD6AC2}" dt="2025-08-30T09:59:24.264" v="3880" actId="478"/>
          <ac:cxnSpMkLst>
            <pc:docMk/>
            <pc:sldMk cId="3698906805" sldId="273"/>
            <ac:cxnSpMk id="16" creationId="{65AFF865-DD8C-6EF9-5434-5BBD5699B83B}"/>
          </ac:cxnSpMkLst>
        </pc:cxnChg>
        <pc:cxnChg chg="mod">
          <ac:chgData name="김지섭" userId="5fc1f695-5479-4440-b2d9-7d0f720027cd" providerId="ADAL" clId="{C6C378D3-5731-4A39-951C-0C746DCD6AC2}" dt="2025-08-30T04:25:03.427" v="1340"/>
          <ac:cxnSpMkLst>
            <pc:docMk/>
            <pc:sldMk cId="3698906805" sldId="273"/>
            <ac:cxnSpMk id="49" creationId="{36AD2FE0-55B7-49B2-B637-5A9B1A193DF0}"/>
          </ac:cxnSpMkLst>
        </pc:cxnChg>
        <pc:cxnChg chg="mod">
          <ac:chgData name="김지섭" userId="5fc1f695-5479-4440-b2d9-7d0f720027cd" providerId="ADAL" clId="{C6C378D3-5731-4A39-951C-0C746DCD6AC2}" dt="2025-08-30T04:34:13.536" v="1460" actId="1076"/>
          <ac:cxnSpMkLst>
            <pc:docMk/>
            <pc:sldMk cId="3698906805" sldId="273"/>
            <ac:cxnSpMk id="55" creationId="{4DCBA841-7048-7BB9-A637-94A0D9A65D70}"/>
          </ac:cxnSpMkLst>
        </pc:cxnChg>
        <pc:cxnChg chg="add mod">
          <ac:chgData name="김지섭" userId="5fc1f695-5479-4440-b2d9-7d0f720027cd" providerId="ADAL" clId="{C6C378D3-5731-4A39-951C-0C746DCD6AC2}" dt="2025-08-30T04:36:50.072" v="1586" actId="1582"/>
          <ac:cxnSpMkLst>
            <pc:docMk/>
            <pc:sldMk cId="3698906805" sldId="273"/>
            <ac:cxnSpMk id="1024" creationId="{43CB45C1-111D-A9A4-C718-36C0FC304769}"/>
          </ac:cxnSpMkLst>
        </pc:cxnChg>
        <pc:cxnChg chg="add mod">
          <ac:chgData name="김지섭" userId="5fc1f695-5479-4440-b2d9-7d0f720027cd" providerId="ADAL" clId="{C6C378D3-5731-4A39-951C-0C746DCD6AC2}" dt="2025-08-30T10:03:33.163" v="3923" actId="14100"/>
          <ac:cxnSpMkLst>
            <pc:docMk/>
            <pc:sldMk cId="3698906805" sldId="273"/>
            <ac:cxnSpMk id="1025" creationId="{176E874F-E148-A526-F849-F4DDE10816D4}"/>
          </ac:cxnSpMkLst>
        </pc:cxnChg>
        <pc:cxnChg chg="add mod">
          <ac:chgData name="김지섭" userId="5fc1f695-5479-4440-b2d9-7d0f720027cd" providerId="ADAL" clId="{C6C378D3-5731-4A39-951C-0C746DCD6AC2}" dt="2025-08-30T04:37:39.218" v="1603" actId="14100"/>
          <ac:cxnSpMkLst>
            <pc:docMk/>
            <pc:sldMk cId="3698906805" sldId="273"/>
            <ac:cxnSpMk id="1031" creationId="{EEF4DFF7-AC04-887D-43E0-A423D4A0441C}"/>
          </ac:cxnSpMkLst>
        </pc:cxnChg>
        <pc:cxnChg chg="add mod">
          <ac:chgData name="김지섭" userId="5fc1f695-5479-4440-b2d9-7d0f720027cd" providerId="ADAL" clId="{C6C378D3-5731-4A39-951C-0C746DCD6AC2}" dt="2025-08-30T04:37:33.499" v="1601" actId="14100"/>
          <ac:cxnSpMkLst>
            <pc:docMk/>
            <pc:sldMk cId="3698906805" sldId="273"/>
            <ac:cxnSpMk id="1037" creationId="{B9649AD7-A027-78DF-8795-86A053228607}"/>
          </ac:cxnSpMkLst>
        </pc:cxnChg>
        <pc:cxnChg chg="add mod">
          <ac:chgData name="김지섭" userId="5fc1f695-5479-4440-b2d9-7d0f720027cd" providerId="ADAL" clId="{C6C378D3-5731-4A39-951C-0C746DCD6AC2}" dt="2025-08-30T04:38:27.336" v="1610" actId="1076"/>
          <ac:cxnSpMkLst>
            <pc:docMk/>
            <pc:sldMk cId="3698906805" sldId="273"/>
            <ac:cxnSpMk id="1043" creationId="{B4ED22D5-BC59-5FE4-828C-CA395F5AFA45}"/>
          </ac:cxnSpMkLst>
        </pc:cxnChg>
        <pc:cxnChg chg="add mod">
          <ac:chgData name="김지섭" userId="5fc1f695-5479-4440-b2d9-7d0f720027cd" providerId="ADAL" clId="{C6C378D3-5731-4A39-951C-0C746DCD6AC2}" dt="2025-08-30T10:03:21.554" v="3921" actId="14100"/>
          <ac:cxnSpMkLst>
            <pc:docMk/>
            <pc:sldMk cId="3698906805" sldId="273"/>
            <ac:cxnSpMk id="1044" creationId="{344A88CF-4DA1-07E5-0D78-1B3FB7747060}"/>
          </ac:cxnSpMkLst>
        </pc:cxnChg>
        <pc:cxnChg chg="add mod">
          <ac:chgData name="김지섭" userId="5fc1f695-5479-4440-b2d9-7d0f720027cd" providerId="ADAL" clId="{C6C378D3-5731-4A39-951C-0C746DCD6AC2}" dt="2025-08-30T04:38:33.446" v="1629" actId="1035"/>
          <ac:cxnSpMkLst>
            <pc:docMk/>
            <pc:sldMk cId="3698906805" sldId="273"/>
            <ac:cxnSpMk id="1045" creationId="{33C2F56F-80B2-950B-FCE6-BC52D275303B}"/>
          </ac:cxnSpMkLst>
        </pc:cxnChg>
        <pc:cxnChg chg="add mod">
          <ac:chgData name="김지섭" userId="5fc1f695-5479-4440-b2d9-7d0f720027cd" providerId="ADAL" clId="{C6C378D3-5731-4A39-951C-0C746DCD6AC2}" dt="2025-08-30T10:03:18.347" v="3920" actId="14100"/>
          <ac:cxnSpMkLst>
            <pc:docMk/>
            <pc:sldMk cId="3698906805" sldId="273"/>
            <ac:cxnSpMk id="1046" creationId="{641045A5-E8FE-94D9-3323-E442ABBF78EE}"/>
          </ac:cxnSpMkLst>
        </pc:cxnChg>
        <pc:cxnChg chg="add mod">
          <ac:chgData name="김지섭" userId="5fc1f695-5479-4440-b2d9-7d0f720027cd" providerId="ADAL" clId="{C6C378D3-5731-4A39-951C-0C746DCD6AC2}" dt="2025-08-30T07:03:19.215" v="2737" actId="14100"/>
          <ac:cxnSpMkLst>
            <pc:docMk/>
            <pc:sldMk cId="3698906805" sldId="273"/>
            <ac:cxnSpMk id="1050" creationId="{C65BA229-4637-5779-F62C-5AF427A251FA}"/>
          </ac:cxnSpMkLst>
        </pc:cxnChg>
      </pc:sldChg>
      <pc:sldChg chg="addSp modSp mod modNotesTx">
        <pc:chgData name="김지섭" userId="5fc1f695-5479-4440-b2d9-7d0f720027cd" providerId="ADAL" clId="{C6C378D3-5731-4A39-951C-0C746DCD6AC2}" dt="2025-08-30T16:08:52.962" v="7269" actId="20577"/>
        <pc:sldMkLst>
          <pc:docMk/>
          <pc:sldMk cId="917854476" sldId="285"/>
        </pc:sldMkLst>
        <pc:spChg chg="add mod">
          <ac:chgData name="김지섭" userId="5fc1f695-5479-4440-b2d9-7d0f720027cd" providerId="ADAL" clId="{C6C378D3-5731-4A39-951C-0C746DCD6AC2}" dt="2025-08-30T15:55:17.151" v="7133" actId="1076"/>
          <ac:spMkLst>
            <pc:docMk/>
            <pc:sldMk cId="917854476" sldId="285"/>
            <ac:spMk id="4" creationId="{38AD2D68-86A1-0F40-D636-FA39B639896C}"/>
          </ac:spMkLst>
        </pc:spChg>
        <pc:spChg chg="mod">
          <ac:chgData name="김지섭" userId="5fc1f695-5479-4440-b2d9-7d0f720027cd" providerId="ADAL" clId="{C6C378D3-5731-4A39-951C-0C746DCD6AC2}" dt="2025-08-30T10:55:27.223" v="4245" actId="20577"/>
          <ac:spMkLst>
            <pc:docMk/>
            <pc:sldMk cId="917854476" sldId="285"/>
            <ac:spMk id="35" creationId="{666FBA27-F661-4BD5-B767-FADC7FF79F0A}"/>
          </ac:spMkLst>
        </pc:spChg>
      </pc:sldChg>
      <pc:sldChg chg="addSp delSp modSp mod ord modNotesTx">
        <pc:chgData name="김지섭" userId="5fc1f695-5479-4440-b2d9-7d0f720027cd" providerId="ADAL" clId="{C6C378D3-5731-4A39-951C-0C746DCD6AC2}" dt="2025-08-30T16:11:32.807" v="7737" actId="20577"/>
        <pc:sldMkLst>
          <pc:docMk/>
          <pc:sldMk cId="2012051062" sldId="290"/>
        </pc:sldMkLst>
        <pc:spChg chg="mod">
          <ac:chgData name="김지섭" userId="5fc1f695-5479-4440-b2d9-7d0f720027cd" providerId="ADAL" clId="{C6C378D3-5731-4A39-951C-0C746DCD6AC2}" dt="2025-08-30T00:32:40.803" v="77" actId="1582"/>
          <ac:spMkLst>
            <pc:docMk/>
            <pc:sldMk cId="2012051062" sldId="290"/>
            <ac:spMk id="2" creationId="{47DA4A60-3C4E-1450-5A3D-8AA94B6A03AB}"/>
          </ac:spMkLst>
        </pc:spChg>
        <pc:spChg chg="del mod">
          <ac:chgData name="김지섭" userId="5fc1f695-5479-4440-b2d9-7d0f720027cd" providerId="ADAL" clId="{C6C378D3-5731-4A39-951C-0C746DCD6AC2}" dt="2025-08-30T05:26:18.093" v="1956" actId="478"/>
          <ac:spMkLst>
            <pc:docMk/>
            <pc:sldMk cId="2012051062" sldId="290"/>
            <ac:spMk id="4" creationId="{A34E9AD2-56D8-7E23-4EF3-14540B56DF24}"/>
          </ac:spMkLst>
        </pc:spChg>
        <pc:spChg chg="del mod">
          <ac:chgData name="김지섭" userId="5fc1f695-5479-4440-b2d9-7d0f720027cd" providerId="ADAL" clId="{C6C378D3-5731-4A39-951C-0C746DCD6AC2}" dt="2025-08-30T05:26:18.093" v="1956" actId="478"/>
          <ac:spMkLst>
            <pc:docMk/>
            <pc:sldMk cId="2012051062" sldId="290"/>
            <ac:spMk id="8" creationId="{480D9C68-8BD9-5519-5C19-A67D6864C91F}"/>
          </ac:spMkLst>
        </pc:spChg>
        <pc:spChg chg="mod">
          <ac:chgData name="김지섭" userId="5fc1f695-5479-4440-b2d9-7d0f720027cd" providerId="ADAL" clId="{C6C378D3-5731-4A39-951C-0C746DCD6AC2}" dt="2025-08-30T00:33:41.353" v="115" actId="14100"/>
          <ac:spMkLst>
            <pc:docMk/>
            <pc:sldMk cId="2012051062" sldId="290"/>
            <ac:spMk id="9" creationId="{59FD85DE-3A6C-9C70-3BE8-D7B7F5747295}"/>
          </ac:spMkLst>
        </pc:spChg>
        <pc:spChg chg="del mod">
          <ac:chgData name="김지섭" userId="5fc1f695-5479-4440-b2d9-7d0f720027cd" providerId="ADAL" clId="{C6C378D3-5731-4A39-951C-0C746DCD6AC2}" dt="2025-08-30T05:26:18.093" v="1956" actId="478"/>
          <ac:spMkLst>
            <pc:docMk/>
            <pc:sldMk cId="2012051062" sldId="290"/>
            <ac:spMk id="10" creationId="{501060FF-B185-E5D3-8DF5-0E804BE7BCC3}"/>
          </ac:spMkLst>
        </pc:spChg>
        <pc:spChg chg="del">
          <ac:chgData name="김지섭" userId="5fc1f695-5479-4440-b2d9-7d0f720027cd" providerId="ADAL" clId="{C6C378D3-5731-4A39-951C-0C746DCD6AC2}" dt="2025-08-30T05:26:18.093" v="1956" actId="478"/>
          <ac:spMkLst>
            <pc:docMk/>
            <pc:sldMk cId="2012051062" sldId="290"/>
            <ac:spMk id="11" creationId="{CB0EBFD3-969B-DDA4-487C-D12B35BBE874}"/>
          </ac:spMkLst>
        </pc:spChg>
        <pc:picChg chg="del mod">
          <ac:chgData name="김지섭" userId="5fc1f695-5479-4440-b2d9-7d0f720027cd" providerId="ADAL" clId="{C6C378D3-5731-4A39-951C-0C746DCD6AC2}" dt="2025-08-30T05:26:18.093" v="1956" actId="478"/>
          <ac:picMkLst>
            <pc:docMk/>
            <pc:sldMk cId="2012051062" sldId="290"/>
            <ac:picMk id="3" creationId="{F2F03CA1-C2D4-BEAF-FFCD-E2B388F3D6A8}"/>
          </ac:picMkLst>
        </pc:picChg>
        <pc:picChg chg="add mod">
          <ac:chgData name="김지섭" userId="5fc1f695-5479-4440-b2d9-7d0f720027cd" providerId="ADAL" clId="{C6C378D3-5731-4A39-951C-0C746DCD6AC2}" dt="2025-08-30T05:26:32.848" v="1958" actId="1076"/>
          <ac:picMkLst>
            <pc:docMk/>
            <pc:sldMk cId="2012051062" sldId="290"/>
            <ac:picMk id="12" creationId="{EB448B5C-081E-1CB8-2850-AE952C5304C7}"/>
          </ac:picMkLst>
        </pc:picChg>
        <pc:cxnChg chg="add mod">
          <ac:chgData name="김지섭" userId="5fc1f695-5479-4440-b2d9-7d0f720027cd" providerId="ADAL" clId="{C6C378D3-5731-4A39-951C-0C746DCD6AC2}" dt="2025-08-30T05:26:32.848" v="1958" actId="1076"/>
          <ac:cxnSpMkLst>
            <pc:docMk/>
            <pc:sldMk cId="2012051062" sldId="290"/>
            <ac:cxnSpMk id="13" creationId="{8F566634-461A-564C-3617-6883110D8764}"/>
          </ac:cxnSpMkLst>
        </pc:cxnChg>
        <pc:cxnChg chg="add mod">
          <ac:chgData name="김지섭" userId="5fc1f695-5479-4440-b2d9-7d0f720027cd" providerId="ADAL" clId="{C6C378D3-5731-4A39-951C-0C746DCD6AC2}" dt="2025-08-30T05:26:32.848" v="1958" actId="1076"/>
          <ac:cxnSpMkLst>
            <pc:docMk/>
            <pc:sldMk cId="2012051062" sldId="290"/>
            <ac:cxnSpMk id="14" creationId="{259A4F33-DDC5-EDB5-9878-C1EAE58D5EFE}"/>
          </ac:cxnSpMkLst>
        </pc:cxnChg>
      </pc:sldChg>
      <pc:sldChg chg="addSp delSp modSp del mod ord delAnim modAnim modNotesTx">
        <pc:chgData name="김지섭" userId="5fc1f695-5479-4440-b2d9-7d0f720027cd" providerId="ADAL" clId="{C6C378D3-5731-4A39-951C-0C746DCD6AC2}" dt="2025-08-30T22:19:56.102" v="13741" actId="47"/>
        <pc:sldMkLst>
          <pc:docMk/>
          <pc:sldMk cId="1149906404" sldId="295"/>
        </pc:sldMkLst>
        <pc:spChg chg="mod">
          <ac:chgData name="김지섭" userId="5fc1f695-5479-4440-b2d9-7d0f720027cd" providerId="ADAL" clId="{C6C378D3-5731-4A39-951C-0C746DCD6AC2}" dt="2025-08-30T10:09:04.957" v="3968" actId="14100"/>
          <ac:spMkLst>
            <pc:docMk/>
            <pc:sldMk cId="1149906404" sldId="295"/>
            <ac:spMk id="7" creationId="{FEB6473F-7EC3-7313-F369-1413A99770C0}"/>
          </ac:spMkLst>
        </pc:spChg>
        <pc:spChg chg="del mod">
          <ac:chgData name="김지섭" userId="5fc1f695-5479-4440-b2d9-7d0f720027cd" providerId="ADAL" clId="{C6C378D3-5731-4A39-951C-0C746DCD6AC2}" dt="2025-08-30T07:39:46.605" v="2874" actId="478"/>
          <ac:spMkLst>
            <pc:docMk/>
            <pc:sldMk cId="1149906404" sldId="295"/>
            <ac:spMk id="8" creationId="{E74E666E-05C5-D8D4-D1C1-C984575BB34A}"/>
          </ac:spMkLst>
        </pc:spChg>
        <pc:spChg chg="del mod ord">
          <ac:chgData name="김지섭" userId="5fc1f695-5479-4440-b2d9-7d0f720027cd" providerId="ADAL" clId="{C6C378D3-5731-4A39-951C-0C746DCD6AC2}" dt="2025-08-30T07:40:20.403" v="2969" actId="478"/>
          <ac:spMkLst>
            <pc:docMk/>
            <pc:sldMk cId="1149906404" sldId="295"/>
            <ac:spMk id="9" creationId="{DA504EDF-0DBE-6061-DB62-0038B1A18CFE}"/>
          </ac:spMkLst>
        </pc:spChg>
        <pc:spChg chg="add del mod">
          <ac:chgData name="김지섭" userId="5fc1f695-5479-4440-b2d9-7d0f720027cd" providerId="ADAL" clId="{C6C378D3-5731-4A39-951C-0C746DCD6AC2}" dt="2025-08-30T07:41:29.374" v="2986" actId="478"/>
          <ac:spMkLst>
            <pc:docMk/>
            <pc:sldMk cId="1149906404" sldId="295"/>
            <ac:spMk id="10" creationId="{F515DABD-D2F0-0E19-97FC-74F283D17453}"/>
          </ac:spMkLst>
        </pc:spChg>
        <pc:spChg chg="add mod">
          <ac:chgData name="김지섭" userId="5fc1f695-5479-4440-b2d9-7d0f720027cd" providerId="ADAL" clId="{C6C378D3-5731-4A39-951C-0C746DCD6AC2}" dt="2025-08-30T07:39:51.740" v="2875" actId="1076"/>
          <ac:spMkLst>
            <pc:docMk/>
            <pc:sldMk cId="1149906404" sldId="295"/>
            <ac:spMk id="14" creationId="{FE09D6A4-CD03-5F93-4434-52306C775C83}"/>
          </ac:spMkLst>
        </pc:spChg>
        <pc:spChg chg="mod">
          <ac:chgData name="김지섭" userId="5fc1f695-5479-4440-b2d9-7d0f720027cd" providerId="ADAL" clId="{C6C378D3-5731-4A39-951C-0C746DCD6AC2}" dt="2025-08-30T03:50:27.100" v="1185" actId="207"/>
          <ac:spMkLst>
            <pc:docMk/>
            <pc:sldMk cId="1149906404" sldId="295"/>
            <ac:spMk id="15" creationId="{7FB45E78-7691-4F36-821C-91BC20079796}"/>
          </ac:spMkLst>
        </pc:spChg>
        <pc:spChg chg="add mod">
          <ac:chgData name="김지섭" userId="5fc1f695-5479-4440-b2d9-7d0f720027cd" providerId="ADAL" clId="{C6C378D3-5731-4A39-951C-0C746DCD6AC2}" dt="2025-08-30T07:41:32.905" v="2987" actId="1076"/>
          <ac:spMkLst>
            <pc:docMk/>
            <pc:sldMk cId="1149906404" sldId="295"/>
            <ac:spMk id="16" creationId="{7FD8B05B-9CF5-9786-2300-F68C3FAC86B0}"/>
          </ac:spMkLst>
        </pc:spChg>
        <pc:picChg chg="add mod">
          <ac:chgData name="김지섭" userId="5fc1f695-5479-4440-b2d9-7d0f720027cd" providerId="ADAL" clId="{C6C378D3-5731-4A39-951C-0C746DCD6AC2}" dt="2025-08-30T07:04:58.386" v="2753"/>
          <ac:picMkLst>
            <pc:docMk/>
            <pc:sldMk cId="1149906404" sldId="295"/>
            <ac:picMk id="2" creationId="{C94D2351-CACC-9002-7783-3C7E8BDC52D4}"/>
          </ac:picMkLst>
        </pc:picChg>
        <pc:picChg chg="del">
          <ac:chgData name="김지섭" userId="5fc1f695-5479-4440-b2d9-7d0f720027cd" providerId="ADAL" clId="{C6C378D3-5731-4A39-951C-0C746DCD6AC2}" dt="2025-08-30T07:36:31.206" v="2769" actId="478"/>
          <ac:picMkLst>
            <pc:docMk/>
            <pc:sldMk cId="1149906404" sldId="295"/>
            <ac:picMk id="3" creationId="{A91B9B39-55AF-D147-8CBA-BB4AA878348C}"/>
          </ac:picMkLst>
        </pc:picChg>
        <pc:picChg chg="del mod">
          <ac:chgData name="김지섭" userId="5fc1f695-5479-4440-b2d9-7d0f720027cd" providerId="ADAL" clId="{C6C378D3-5731-4A39-951C-0C746DCD6AC2}" dt="2025-08-30T07:36:37.613" v="2772" actId="478"/>
          <ac:picMkLst>
            <pc:docMk/>
            <pc:sldMk cId="1149906404" sldId="295"/>
            <ac:picMk id="4" creationId="{CDE88052-FF04-ECAF-A52C-FF9357621D63}"/>
          </ac:picMkLst>
        </pc:picChg>
        <pc:picChg chg="del">
          <ac:chgData name="김지섭" userId="5fc1f695-5479-4440-b2d9-7d0f720027cd" providerId="ADAL" clId="{C6C378D3-5731-4A39-951C-0C746DCD6AC2}" dt="2025-08-30T07:36:18.982" v="2766" actId="478"/>
          <ac:picMkLst>
            <pc:docMk/>
            <pc:sldMk cId="1149906404" sldId="295"/>
            <ac:picMk id="6" creationId="{B028DAB0-45D0-F587-7427-939424B8FDFA}"/>
          </ac:picMkLst>
        </pc:picChg>
        <pc:picChg chg="add mod ord">
          <ac:chgData name="김지섭" userId="5fc1f695-5479-4440-b2d9-7d0f720027cd" providerId="ADAL" clId="{C6C378D3-5731-4A39-951C-0C746DCD6AC2}" dt="2025-08-30T07:38:13.563" v="2790" actId="1076"/>
          <ac:picMkLst>
            <pc:docMk/>
            <pc:sldMk cId="1149906404" sldId="295"/>
            <ac:picMk id="12" creationId="{E9241CE8-36AA-CCF4-24AB-8E817A3973A9}"/>
          </ac:picMkLst>
        </pc:picChg>
        <pc:picChg chg="add mod">
          <ac:chgData name="김지섭" userId="5fc1f695-5479-4440-b2d9-7d0f720027cd" providerId="ADAL" clId="{C6C378D3-5731-4A39-951C-0C746DCD6AC2}" dt="2025-08-30T11:22:36.851" v="4408" actId="14100"/>
          <ac:picMkLst>
            <pc:docMk/>
            <pc:sldMk cId="1149906404" sldId="295"/>
            <ac:picMk id="13" creationId="{B45F6D68-CBEE-3703-4A9B-9A378AF414D5}"/>
          </ac:picMkLst>
        </pc:picChg>
      </pc:sldChg>
      <pc:sldChg chg="addSp delSp modSp mod ord modShow modNotesTx">
        <pc:chgData name="김지섭" userId="5fc1f695-5479-4440-b2d9-7d0f720027cd" providerId="ADAL" clId="{C6C378D3-5731-4A39-951C-0C746DCD6AC2}" dt="2025-08-30T17:39:52.351" v="13734" actId="478"/>
        <pc:sldMkLst>
          <pc:docMk/>
          <pc:sldMk cId="3523947885" sldId="298"/>
        </pc:sldMkLst>
        <pc:spChg chg="add del mod">
          <ac:chgData name="김지섭" userId="5fc1f695-5479-4440-b2d9-7d0f720027cd" providerId="ADAL" clId="{C6C378D3-5731-4A39-951C-0C746DCD6AC2}" dt="2025-08-30T17:39:52.351" v="13734" actId="478"/>
          <ac:spMkLst>
            <pc:docMk/>
            <pc:sldMk cId="3523947885" sldId="298"/>
            <ac:spMk id="3" creationId="{71725AAC-E936-F43B-3F94-779224996E34}"/>
          </ac:spMkLst>
        </pc:spChg>
      </pc:sldChg>
      <pc:sldChg chg="addSp delSp modSp mod modNotesTx">
        <pc:chgData name="김지섭" userId="5fc1f695-5479-4440-b2d9-7d0f720027cd" providerId="ADAL" clId="{C6C378D3-5731-4A39-951C-0C746DCD6AC2}" dt="2025-08-30T22:25:30.605" v="13780" actId="20577"/>
        <pc:sldMkLst>
          <pc:docMk/>
          <pc:sldMk cId="430565918" sldId="299"/>
        </pc:sldMkLst>
        <pc:spChg chg="add del mod">
          <ac:chgData name="김지섭" userId="5fc1f695-5479-4440-b2d9-7d0f720027cd" providerId="ADAL" clId="{C6C378D3-5731-4A39-951C-0C746DCD6AC2}" dt="2025-08-30T22:24:48.316" v="13767" actId="478"/>
          <ac:spMkLst>
            <pc:docMk/>
            <pc:sldMk cId="430565918" sldId="299"/>
            <ac:spMk id="2" creationId="{86431D9A-C445-4984-EAD8-CBB3DD965AB5}"/>
          </ac:spMkLst>
        </pc:spChg>
        <pc:spChg chg="mod">
          <ac:chgData name="김지섭" userId="5fc1f695-5479-4440-b2d9-7d0f720027cd" providerId="ADAL" clId="{C6C378D3-5731-4A39-951C-0C746DCD6AC2}" dt="2025-08-30T10:55:38.949" v="4254" actId="20577"/>
          <ac:spMkLst>
            <pc:docMk/>
            <pc:sldMk cId="430565918" sldId="299"/>
            <ac:spMk id="15" creationId="{7FB45E78-7691-4F36-821C-91BC20079796}"/>
          </ac:spMkLst>
        </pc:spChg>
        <pc:picChg chg="del">
          <ac:chgData name="김지섭" userId="5fc1f695-5479-4440-b2d9-7d0f720027cd" providerId="ADAL" clId="{C6C378D3-5731-4A39-951C-0C746DCD6AC2}" dt="2025-08-30T22:24:19.129" v="13756" actId="478"/>
          <ac:picMkLst>
            <pc:docMk/>
            <pc:sldMk cId="430565918" sldId="299"/>
            <ac:picMk id="31" creationId="{9C0FB5FE-1641-64A6-7AC1-6E7DC74796D6}"/>
          </ac:picMkLst>
        </pc:picChg>
        <pc:picChg chg="add mod">
          <ac:chgData name="김지섭" userId="5fc1f695-5479-4440-b2d9-7d0f720027cd" providerId="ADAL" clId="{C6C378D3-5731-4A39-951C-0C746DCD6AC2}" dt="2025-08-30T22:24:53.691" v="13769" actId="1076"/>
          <ac:picMkLst>
            <pc:docMk/>
            <pc:sldMk cId="430565918" sldId="299"/>
            <ac:picMk id="1026" creationId="{A18F3F1F-4900-4F97-D47C-D839FFD1747B}"/>
          </ac:picMkLst>
        </pc:picChg>
        <pc:inkChg chg="del">
          <ac:chgData name="김지섭" userId="5fc1f695-5479-4440-b2d9-7d0f720027cd" providerId="ADAL" clId="{C6C378D3-5731-4A39-951C-0C746DCD6AC2}" dt="2025-08-30T22:24:25.483" v="13760" actId="478"/>
          <ac:inkMkLst>
            <pc:docMk/>
            <pc:sldMk cId="430565918" sldId="299"/>
            <ac:inkMk id="10" creationId="{94138899-3F78-6BC8-D8C1-4D1A489A1BDC}"/>
          </ac:inkMkLst>
        </pc:inkChg>
        <pc:inkChg chg="del">
          <ac:chgData name="김지섭" userId="5fc1f695-5479-4440-b2d9-7d0f720027cd" providerId="ADAL" clId="{C6C378D3-5731-4A39-951C-0C746DCD6AC2}" dt="2025-08-30T22:24:25.483" v="13760" actId="478"/>
          <ac:inkMkLst>
            <pc:docMk/>
            <pc:sldMk cId="430565918" sldId="299"/>
            <ac:inkMk id="11" creationId="{BB810E77-A4E0-D972-7EE8-46A5C333CE7F}"/>
          </ac:inkMkLst>
        </pc:inkChg>
        <pc:inkChg chg="del">
          <ac:chgData name="김지섭" userId="5fc1f695-5479-4440-b2d9-7d0f720027cd" providerId="ADAL" clId="{C6C378D3-5731-4A39-951C-0C746DCD6AC2}" dt="2025-08-30T22:24:23.271" v="13759" actId="478"/>
          <ac:inkMkLst>
            <pc:docMk/>
            <pc:sldMk cId="430565918" sldId="299"/>
            <ac:inkMk id="12" creationId="{6FCC67A4-B414-F33A-A110-30630F1300BC}"/>
          </ac:inkMkLst>
        </pc:inkChg>
      </pc:sldChg>
      <pc:sldChg chg="modSp mod modNotesTx">
        <pc:chgData name="김지섭" userId="5fc1f695-5479-4440-b2d9-7d0f720027cd" providerId="ADAL" clId="{C6C378D3-5731-4A39-951C-0C746DCD6AC2}" dt="2025-08-30T16:00:16.067" v="7135" actId="20577"/>
        <pc:sldMkLst>
          <pc:docMk/>
          <pc:sldMk cId="896052395" sldId="300"/>
        </pc:sldMkLst>
        <pc:spChg chg="mod">
          <ac:chgData name="김지섭" userId="5fc1f695-5479-4440-b2d9-7d0f720027cd" providerId="ADAL" clId="{C6C378D3-5731-4A39-951C-0C746DCD6AC2}" dt="2025-08-30T15:53:49.397" v="7095" actId="1035"/>
          <ac:spMkLst>
            <pc:docMk/>
            <pc:sldMk cId="896052395" sldId="300"/>
            <ac:spMk id="7" creationId="{8C5C0371-334E-4415-B92F-EEDC9A1612CA}"/>
          </ac:spMkLst>
        </pc:spChg>
        <pc:spChg chg="mod">
          <ac:chgData name="김지섭" userId="5fc1f695-5479-4440-b2d9-7d0f720027cd" providerId="ADAL" clId="{C6C378D3-5731-4A39-951C-0C746DCD6AC2}" dt="2025-08-30T13:52:54.795" v="4997" actId="14100"/>
          <ac:spMkLst>
            <pc:docMk/>
            <pc:sldMk cId="896052395" sldId="300"/>
            <ac:spMk id="9" creationId="{0BED3595-BAD6-49D0-95E9-414C7F219C67}"/>
          </ac:spMkLst>
        </pc:spChg>
        <pc:spChg chg="mod">
          <ac:chgData name="김지섭" userId="5fc1f695-5479-4440-b2d9-7d0f720027cd" providerId="ADAL" clId="{C6C378D3-5731-4A39-951C-0C746DCD6AC2}" dt="2025-08-30T00:21:52.277" v="43" actId="20577"/>
          <ac:spMkLst>
            <pc:docMk/>
            <pc:sldMk cId="896052395" sldId="300"/>
            <ac:spMk id="15" creationId="{7FB45E78-7691-4F36-821C-91BC20079796}"/>
          </ac:spMkLst>
        </pc:spChg>
      </pc:sldChg>
      <pc:sldChg chg="addSp delSp modSp mod modNotesTx">
        <pc:chgData name="김지섭" userId="5fc1f695-5479-4440-b2d9-7d0f720027cd" providerId="ADAL" clId="{C6C378D3-5731-4A39-951C-0C746DCD6AC2}" dt="2025-08-30T17:39:21.721" v="13731" actId="21"/>
        <pc:sldMkLst>
          <pc:docMk/>
          <pc:sldMk cId="3403620443" sldId="307"/>
        </pc:sldMkLst>
        <pc:spChg chg="mod">
          <ac:chgData name="김지섭" userId="5fc1f695-5479-4440-b2d9-7d0f720027cd" providerId="ADAL" clId="{C6C378D3-5731-4A39-951C-0C746DCD6AC2}" dt="2025-08-30T07:22:09.373" v="2754"/>
          <ac:spMkLst>
            <pc:docMk/>
            <pc:sldMk cId="3403620443" sldId="307"/>
            <ac:spMk id="3" creationId="{D37BB92A-D5B4-4FCF-1753-0DC9CA3A8F2B}"/>
          </ac:spMkLst>
        </pc:spChg>
        <pc:spChg chg="mod">
          <ac:chgData name="김지섭" userId="5fc1f695-5479-4440-b2d9-7d0f720027cd" providerId="ADAL" clId="{C6C378D3-5731-4A39-951C-0C746DCD6AC2}" dt="2025-08-30T07:22:09.373" v="2754"/>
          <ac:spMkLst>
            <pc:docMk/>
            <pc:sldMk cId="3403620443" sldId="307"/>
            <ac:spMk id="4" creationId="{F8A76B0C-E889-FB02-91EE-CAA81D1F1AFF}"/>
          </ac:spMkLst>
        </pc:spChg>
        <pc:spChg chg="mod">
          <ac:chgData name="김지섭" userId="5fc1f695-5479-4440-b2d9-7d0f720027cd" providerId="ADAL" clId="{C6C378D3-5731-4A39-951C-0C746DCD6AC2}" dt="2025-08-30T07:22:09.373" v="2754"/>
          <ac:spMkLst>
            <pc:docMk/>
            <pc:sldMk cId="3403620443" sldId="307"/>
            <ac:spMk id="7" creationId="{FAB87900-AA93-1F01-62D1-B741BE29DF6F}"/>
          </ac:spMkLst>
        </pc:spChg>
        <pc:spChg chg="mod">
          <ac:chgData name="김지섭" userId="5fc1f695-5479-4440-b2d9-7d0f720027cd" providerId="ADAL" clId="{C6C378D3-5731-4A39-951C-0C746DCD6AC2}" dt="2025-08-30T07:22:09.373" v="2754"/>
          <ac:spMkLst>
            <pc:docMk/>
            <pc:sldMk cId="3403620443" sldId="307"/>
            <ac:spMk id="8" creationId="{3AC021AF-8B1D-52AC-BCCD-53EE5670D129}"/>
          </ac:spMkLst>
        </pc:spChg>
        <pc:spChg chg="mod">
          <ac:chgData name="김지섭" userId="5fc1f695-5479-4440-b2d9-7d0f720027cd" providerId="ADAL" clId="{C6C378D3-5731-4A39-951C-0C746DCD6AC2}" dt="2025-08-30T07:22:09.373" v="2754"/>
          <ac:spMkLst>
            <pc:docMk/>
            <pc:sldMk cId="3403620443" sldId="307"/>
            <ac:spMk id="10" creationId="{EF668304-1A8E-2F51-C989-066F6EC471F6}"/>
          </ac:spMkLst>
        </pc:spChg>
        <pc:spChg chg="mod">
          <ac:chgData name="김지섭" userId="5fc1f695-5479-4440-b2d9-7d0f720027cd" providerId="ADAL" clId="{C6C378D3-5731-4A39-951C-0C746DCD6AC2}" dt="2025-08-30T07:22:09.373" v="2754"/>
          <ac:spMkLst>
            <pc:docMk/>
            <pc:sldMk cId="3403620443" sldId="307"/>
            <ac:spMk id="11" creationId="{87255881-B7EF-F848-5EF1-322B43B84CBA}"/>
          </ac:spMkLst>
        </pc:spChg>
        <pc:spChg chg="mod">
          <ac:chgData name="김지섭" userId="5fc1f695-5479-4440-b2d9-7d0f720027cd" providerId="ADAL" clId="{C6C378D3-5731-4A39-951C-0C746DCD6AC2}" dt="2025-08-30T11:41:08.655" v="4535" actId="1076"/>
          <ac:spMkLst>
            <pc:docMk/>
            <pc:sldMk cId="3403620443" sldId="307"/>
            <ac:spMk id="13" creationId="{0CF6FADB-EE6E-38CB-2948-91BA735A6F61}"/>
          </ac:spMkLst>
        </pc:spChg>
        <pc:spChg chg="mod">
          <ac:chgData name="김지섭" userId="5fc1f695-5479-4440-b2d9-7d0f720027cd" providerId="ADAL" clId="{C6C378D3-5731-4A39-951C-0C746DCD6AC2}" dt="2025-08-30T11:41:25.297" v="4538" actId="113"/>
          <ac:spMkLst>
            <pc:docMk/>
            <pc:sldMk cId="3403620443" sldId="307"/>
            <ac:spMk id="14" creationId="{569CCA68-7C69-D222-EF48-C0F6D7DBD94D}"/>
          </ac:spMkLst>
        </pc:spChg>
        <pc:spChg chg="mod">
          <ac:chgData name="김지섭" userId="5fc1f695-5479-4440-b2d9-7d0f720027cd" providerId="ADAL" clId="{C6C378D3-5731-4A39-951C-0C746DCD6AC2}" dt="2025-08-30T05:35:53.772" v="2135" actId="21"/>
          <ac:spMkLst>
            <pc:docMk/>
            <pc:sldMk cId="3403620443" sldId="307"/>
            <ac:spMk id="15" creationId="{7FB45E78-7691-4F36-821C-91BC20079796}"/>
          </ac:spMkLst>
        </pc:spChg>
        <pc:spChg chg="del mod">
          <ac:chgData name="김지섭" userId="5fc1f695-5479-4440-b2d9-7d0f720027cd" providerId="ADAL" clId="{C6C378D3-5731-4A39-951C-0C746DCD6AC2}" dt="2025-08-30T07:22:11.115" v="2755" actId="478"/>
          <ac:spMkLst>
            <pc:docMk/>
            <pc:sldMk cId="3403620443" sldId="307"/>
            <ac:spMk id="17" creationId="{681CAC2B-A066-410D-A75A-8E9CFB8F8BD8}"/>
          </ac:spMkLst>
        </pc:spChg>
        <pc:spChg chg="del mod">
          <ac:chgData name="김지섭" userId="5fc1f695-5479-4440-b2d9-7d0f720027cd" providerId="ADAL" clId="{C6C378D3-5731-4A39-951C-0C746DCD6AC2}" dt="2025-08-30T07:22:11.115" v="2755" actId="478"/>
          <ac:spMkLst>
            <pc:docMk/>
            <pc:sldMk cId="3403620443" sldId="307"/>
            <ac:spMk id="18" creationId="{A96FFDF0-C951-4821-8D11-65D69074FEA5}"/>
          </ac:spMkLst>
        </pc:spChg>
        <pc:spChg chg="mod">
          <ac:chgData name="김지섭" userId="5fc1f695-5479-4440-b2d9-7d0f720027cd" providerId="ADAL" clId="{C6C378D3-5731-4A39-951C-0C746DCD6AC2}" dt="2025-08-30T07:22:11.605" v="2756"/>
          <ac:spMkLst>
            <pc:docMk/>
            <pc:sldMk cId="3403620443" sldId="307"/>
            <ac:spMk id="19" creationId="{E0F99F93-3EFC-775B-41B7-CFDDD143F7ED}"/>
          </ac:spMkLst>
        </pc:spChg>
        <pc:spChg chg="mod">
          <ac:chgData name="김지섭" userId="5fc1f695-5479-4440-b2d9-7d0f720027cd" providerId="ADAL" clId="{C6C378D3-5731-4A39-951C-0C746DCD6AC2}" dt="2025-08-30T11:42:57.741" v="4627" actId="113"/>
          <ac:spMkLst>
            <pc:docMk/>
            <pc:sldMk cId="3403620443" sldId="307"/>
            <ac:spMk id="20" creationId="{CEEBCCCC-CA5F-32B7-6704-6744EA323393}"/>
          </ac:spMkLst>
        </pc:spChg>
        <pc:spChg chg="mod">
          <ac:chgData name="김지섭" userId="5fc1f695-5479-4440-b2d9-7d0f720027cd" providerId="ADAL" clId="{C6C378D3-5731-4A39-951C-0C746DCD6AC2}" dt="2025-08-30T11:35:51.462" v="4485" actId="1076"/>
          <ac:spMkLst>
            <pc:docMk/>
            <pc:sldMk cId="3403620443" sldId="307"/>
            <ac:spMk id="22" creationId="{5DCA56D5-FCF9-6C12-3069-18AAC6E553FD}"/>
          </ac:spMkLst>
        </pc:spChg>
        <pc:spChg chg="mod">
          <ac:chgData name="김지섭" userId="5fc1f695-5479-4440-b2d9-7d0f720027cd" providerId="ADAL" clId="{C6C378D3-5731-4A39-951C-0C746DCD6AC2}" dt="2025-08-30T11:43:10.338" v="4628" actId="2711"/>
          <ac:spMkLst>
            <pc:docMk/>
            <pc:sldMk cId="3403620443" sldId="307"/>
            <ac:spMk id="23" creationId="{6E5032D1-72F6-EBA0-2B99-9E319E952161}"/>
          </ac:spMkLst>
        </pc:spChg>
        <pc:spChg chg="del mod">
          <ac:chgData name="김지섭" userId="5fc1f695-5479-4440-b2d9-7d0f720027cd" providerId="ADAL" clId="{C6C378D3-5731-4A39-951C-0C746DCD6AC2}" dt="2025-08-30T07:22:11.115" v="2755" actId="478"/>
          <ac:spMkLst>
            <pc:docMk/>
            <pc:sldMk cId="3403620443" sldId="307"/>
            <ac:spMk id="69" creationId="{B2FAC44A-C2A3-4565-881B-D0734593D943}"/>
          </ac:spMkLst>
        </pc:spChg>
        <pc:spChg chg="del mod">
          <ac:chgData name="김지섭" userId="5fc1f695-5479-4440-b2d9-7d0f720027cd" providerId="ADAL" clId="{C6C378D3-5731-4A39-951C-0C746DCD6AC2}" dt="2025-08-30T07:22:11.115" v="2755" actId="478"/>
          <ac:spMkLst>
            <pc:docMk/>
            <pc:sldMk cId="3403620443" sldId="307"/>
            <ac:spMk id="70" creationId="{F1B344B6-9F51-49F5-9C35-995F0A92AE4B}"/>
          </ac:spMkLst>
        </pc:spChg>
        <pc:grpChg chg="add mod">
          <ac:chgData name="김지섭" userId="5fc1f695-5479-4440-b2d9-7d0f720027cd" providerId="ADAL" clId="{C6C378D3-5731-4A39-951C-0C746DCD6AC2}" dt="2025-08-30T07:22:09.373" v="2754"/>
          <ac:grpSpMkLst>
            <pc:docMk/>
            <pc:sldMk cId="3403620443" sldId="307"/>
            <ac:grpSpMk id="2" creationId="{6B4AAAB1-AD08-08AA-9E78-99CCEF07792C}"/>
          </ac:grpSpMkLst>
        </pc:grpChg>
        <pc:grpChg chg="add mod">
          <ac:chgData name="김지섭" userId="5fc1f695-5479-4440-b2d9-7d0f720027cd" providerId="ADAL" clId="{C6C378D3-5731-4A39-951C-0C746DCD6AC2}" dt="2025-08-30T07:22:09.373" v="2754"/>
          <ac:grpSpMkLst>
            <pc:docMk/>
            <pc:sldMk cId="3403620443" sldId="307"/>
            <ac:grpSpMk id="5" creationId="{BE1DEA58-ACD7-F967-106C-617F557B4DEF}"/>
          </ac:grpSpMkLst>
        </pc:grpChg>
        <pc:grpChg chg="add mod">
          <ac:chgData name="김지섭" userId="5fc1f695-5479-4440-b2d9-7d0f720027cd" providerId="ADAL" clId="{C6C378D3-5731-4A39-951C-0C746DCD6AC2}" dt="2025-08-30T07:22:09.373" v="2754"/>
          <ac:grpSpMkLst>
            <pc:docMk/>
            <pc:sldMk cId="3403620443" sldId="307"/>
            <ac:grpSpMk id="9" creationId="{D27D4DA3-C9AE-4B39-6355-7A5A92DFC45B}"/>
          </ac:grpSpMkLst>
        </pc:grpChg>
        <pc:grpChg chg="add mod">
          <ac:chgData name="김지섭" userId="5fc1f695-5479-4440-b2d9-7d0f720027cd" providerId="ADAL" clId="{C6C378D3-5731-4A39-951C-0C746DCD6AC2}" dt="2025-08-30T11:43:25.571" v="4630" actId="14100"/>
          <ac:grpSpMkLst>
            <pc:docMk/>
            <pc:sldMk cId="3403620443" sldId="307"/>
            <ac:grpSpMk id="12" creationId="{21A03815-BF1B-79B7-D298-A4C695F8B8EF}"/>
          </ac:grpSpMkLst>
        </pc:grpChg>
        <pc:grpChg chg="add mod">
          <ac:chgData name="김지섭" userId="5fc1f695-5479-4440-b2d9-7d0f720027cd" providerId="ADAL" clId="{C6C378D3-5731-4A39-951C-0C746DCD6AC2}" dt="2025-08-30T11:43:53.077" v="4642" actId="14100"/>
          <ac:grpSpMkLst>
            <pc:docMk/>
            <pc:sldMk cId="3403620443" sldId="307"/>
            <ac:grpSpMk id="16" creationId="{EE45A10B-1B47-79EB-4DCD-37AD6F782092}"/>
          </ac:grpSpMkLst>
        </pc:grpChg>
        <pc:grpChg chg="add mod">
          <ac:chgData name="김지섭" userId="5fc1f695-5479-4440-b2d9-7d0f720027cd" providerId="ADAL" clId="{C6C378D3-5731-4A39-951C-0C746DCD6AC2}" dt="2025-08-30T11:43:29.832" v="4631" actId="14100"/>
          <ac:grpSpMkLst>
            <pc:docMk/>
            <pc:sldMk cId="3403620443" sldId="307"/>
            <ac:grpSpMk id="21" creationId="{C54380B6-CB99-98DB-CBAB-0018C800B4BA}"/>
          </ac:grpSpMkLst>
        </pc:grpChg>
        <pc:picChg chg="add del mod">
          <ac:chgData name="김지섭" userId="5fc1f695-5479-4440-b2d9-7d0f720027cd" providerId="ADAL" clId="{C6C378D3-5731-4A39-951C-0C746DCD6AC2}" dt="2025-08-30T17:39:21.721" v="13731" actId="21"/>
          <ac:picMkLst>
            <pc:docMk/>
            <pc:sldMk cId="3403620443" sldId="307"/>
            <ac:picMk id="3" creationId="{153E5C67-62C9-C961-37B7-FB9F6BCBC555}"/>
          </ac:picMkLst>
        </pc:picChg>
        <pc:picChg chg="del">
          <ac:chgData name="김지섭" userId="5fc1f695-5479-4440-b2d9-7d0f720027cd" providerId="ADAL" clId="{C6C378D3-5731-4A39-951C-0C746DCD6AC2}" dt="2025-08-30T01:06:57.559" v="241" actId="478"/>
          <ac:picMkLst>
            <pc:docMk/>
            <pc:sldMk cId="3403620443" sldId="307"/>
            <ac:picMk id="3" creationId="{A1530132-FB33-2584-A344-AFE83E8E53E7}"/>
          </ac:picMkLst>
        </pc:picChg>
        <pc:cxnChg chg="mod">
          <ac:chgData name="김지섭" userId="5fc1f695-5479-4440-b2d9-7d0f720027cd" providerId="ADAL" clId="{C6C378D3-5731-4A39-951C-0C746DCD6AC2}" dt="2025-08-30T05:35:50.647" v="2134" actId="1076"/>
          <ac:cxnSpMkLst>
            <pc:docMk/>
            <pc:sldMk cId="3403620443" sldId="307"/>
            <ac:cxnSpMk id="28" creationId="{2F964B19-7E5E-4A12-80F0-AF441C029778}"/>
          </ac:cxnSpMkLst>
        </pc:cxnChg>
      </pc:sldChg>
      <pc:sldChg chg="addSp delSp modSp mod ord modShow modNotesTx">
        <pc:chgData name="김지섭" userId="5fc1f695-5479-4440-b2d9-7d0f720027cd" providerId="ADAL" clId="{C6C378D3-5731-4A39-951C-0C746DCD6AC2}" dt="2025-08-30T16:47:02.578" v="10231" actId="20577"/>
        <pc:sldMkLst>
          <pc:docMk/>
          <pc:sldMk cId="2798337501" sldId="316"/>
        </pc:sldMkLst>
        <pc:spChg chg="add del mod">
          <ac:chgData name="김지섭" userId="5fc1f695-5479-4440-b2d9-7d0f720027cd" providerId="ADAL" clId="{C6C378D3-5731-4A39-951C-0C746DCD6AC2}" dt="2025-08-30T16:39:13.494" v="9620" actId="478"/>
          <ac:spMkLst>
            <pc:docMk/>
            <pc:sldMk cId="2798337501" sldId="316"/>
            <ac:spMk id="2" creationId="{B340C86B-DE88-A5AB-1C30-B575338A9FD5}"/>
          </ac:spMkLst>
        </pc:spChg>
        <pc:spChg chg="add del mod">
          <ac:chgData name="김지섭" userId="5fc1f695-5479-4440-b2d9-7d0f720027cd" providerId="ADAL" clId="{C6C378D3-5731-4A39-951C-0C746DCD6AC2}" dt="2025-08-30T03:59:39.501" v="1194" actId="478"/>
          <ac:spMkLst>
            <pc:docMk/>
            <pc:sldMk cId="2798337501" sldId="316"/>
            <ac:spMk id="6" creationId="{0416F1DC-A0F6-455D-B699-DE7E32BA268D}"/>
          </ac:spMkLst>
        </pc:spChg>
        <pc:spChg chg="add del mod">
          <ac:chgData name="김지섭" userId="5fc1f695-5479-4440-b2d9-7d0f720027cd" providerId="ADAL" clId="{C6C378D3-5731-4A39-951C-0C746DCD6AC2}" dt="2025-08-30T09:49:50.478" v="3604" actId="478"/>
          <ac:spMkLst>
            <pc:docMk/>
            <pc:sldMk cId="2798337501" sldId="316"/>
            <ac:spMk id="7" creationId="{7E2C0801-4209-7340-5487-8746145D9C90}"/>
          </ac:spMkLst>
        </pc:spChg>
        <pc:spChg chg="add del mod">
          <ac:chgData name="김지섭" userId="5fc1f695-5479-4440-b2d9-7d0f720027cd" providerId="ADAL" clId="{C6C378D3-5731-4A39-951C-0C746DCD6AC2}" dt="2025-08-30T16:43:36.746" v="10057" actId="478"/>
          <ac:spMkLst>
            <pc:docMk/>
            <pc:sldMk cId="2798337501" sldId="316"/>
            <ac:spMk id="8" creationId="{DBC327D3-211E-8B96-6DE6-9765497D932B}"/>
          </ac:spMkLst>
        </pc:spChg>
        <pc:spChg chg="mod">
          <ac:chgData name="김지섭" userId="5fc1f695-5479-4440-b2d9-7d0f720027cd" providerId="ADAL" clId="{C6C378D3-5731-4A39-951C-0C746DCD6AC2}" dt="2025-08-30T16:42:47.674" v="9950" actId="20577"/>
          <ac:spMkLst>
            <pc:docMk/>
            <pc:sldMk cId="2798337501" sldId="316"/>
            <ac:spMk id="12" creationId="{A423B37F-324E-38A8-45F6-DF54DC3D838D}"/>
          </ac:spMkLst>
        </pc:spChg>
        <pc:spChg chg="mod">
          <ac:chgData name="김지섭" userId="5fc1f695-5479-4440-b2d9-7d0f720027cd" providerId="ADAL" clId="{C6C378D3-5731-4A39-951C-0C746DCD6AC2}" dt="2025-08-30T16:40:22.811" v="9693" actId="1076"/>
          <ac:spMkLst>
            <pc:docMk/>
            <pc:sldMk cId="2798337501" sldId="316"/>
            <ac:spMk id="13" creationId="{D963946C-C02F-8A1F-DA9F-974B5DF4D752}"/>
          </ac:spMkLst>
        </pc:spChg>
        <pc:spChg chg="mod">
          <ac:chgData name="김지섭" userId="5fc1f695-5479-4440-b2d9-7d0f720027cd" providerId="ADAL" clId="{C6C378D3-5731-4A39-951C-0C746DCD6AC2}" dt="2025-08-30T16:45:08.886" v="10099" actId="14100"/>
          <ac:spMkLst>
            <pc:docMk/>
            <pc:sldMk cId="2798337501" sldId="316"/>
            <ac:spMk id="15" creationId="{7FB45E78-7691-4F36-821C-91BC20079796}"/>
          </ac:spMkLst>
        </pc:spChg>
        <pc:spChg chg="mod">
          <ac:chgData name="김지섭" userId="5fc1f695-5479-4440-b2d9-7d0f720027cd" providerId="ADAL" clId="{C6C378D3-5731-4A39-951C-0C746DCD6AC2}" dt="2025-08-30T16:44:06.357" v="10075" actId="20577"/>
          <ac:spMkLst>
            <pc:docMk/>
            <pc:sldMk cId="2798337501" sldId="316"/>
            <ac:spMk id="17" creationId="{C3399DBD-2C5F-6CC1-5F40-93D547B530D5}"/>
          </ac:spMkLst>
        </pc:spChg>
        <pc:spChg chg="mod">
          <ac:chgData name="김지섭" userId="5fc1f695-5479-4440-b2d9-7d0f720027cd" providerId="ADAL" clId="{C6C378D3-5731-4A39-951C-0C746DCD6AC2}" dt="2025-08-30T16:44:09.459" v="10081"/>
          <ac:spMkLst>
            <pc:docMk/>
            <pc:sldMk cId="2798337501" sldId="316"/>
            <ac:spMk id="19" creationId="{D3A3FE4C-AC08-2898-6EE6-C55D7F768366}"/>
          </ac:spMkLst>
        </pc:spChg>
        <pc:spChg chg="add del mod">
          <ac:chgData name="김지섭" userId="5fc1f695-5479-4440-b2d9-7d0f720027cd" providerId="ADAL" clId="{C6C378D3-5731-4A39-951C-0C746DCD6AC2}" dt="2025-08-30T12:04:30.348" v="4870" actId="478"/>
          <ac:spMkLst>
            <pc:docMk/>
            <pc:sldMk cId="2798337501" sldId="316"/>
            <ac:spMk id="22" creationId="{8E0208E1-F3E5-8EFB-DF47-E73D87B29BA7}"/>
          </ac:spMkLst>
        </pc:spChg>
        <pc:grpChg chg="del">
          <ac:chgData name="김지섭" userId="5fc1f695-5479-4440-b2d9-7d0f720027cd" providerId="ADAL" clId="{C6C378D3-5731-4A39-951C-0C746DCD6AC2}" dt="2025-08-30T09:49:49.747" v="3603" actId="478"/>
          <ac:grpSpMkLst>
            <pc:docMk/>
            <pc:sldMk cId="2798337501" sldId="316"/>
            <ac:grpSpMk id="14" creationId="{1F14F663-6FE8-6E28-8D1D-B2B268B21255}"/>
          </ac:grpSpMkLst>
        </pc:grpChg>
        <pc:picChg chg="add del mod">
          <ac:chgData name="김지섭" userId="5fc1f695-5479-4440-b2d9-7d0f720027cd" providerId="ADAL" clId="{C6C378D3-5731-4A39-951C-0C746DCD6AC2}" dt="2025-08-30T16:39:13.224" v="9619" actId="478"/>
          <ac:picMkLst>
            <pc:docMk/>
            <pc:sldMk cId="2798337501" sldId="316"/>
            <ac:picMk id="3" creationId="{0B86263C-E180-5960-B614-C47E12660D10}"/>
          </ac:picMkLst>
        </pc:picChg>
        <pc:picChg chg="add del mod">
          <ac:chgData name="김지섭" userId="5fc1f695-5479-4440-b2d9-7d0f720027cd" providerId="ADAL" clId="{C6C378D3-5731-4A39-951C-0C746DCD6AC2}" dt="2025-08-30T03:59:38.728" v="1193" actId="478"/>
          <ac:picMkLst>
            <pc:docMk/>
            <pc:sldMk cId="2798337501" sldId="316"/>
            <ac:picMk id="3" creationId="{9048251A-7229-3795-7052-35AE74423D02}"/>
          </ac:picMkLst>
        </pc:picChg>
        <pc:picChg chg="add mod">
          <ac:chgData name="김지섭" userId="5fc1f695-5479-4440-b2d9-7d0f720027cd" providerId="ADAL" clId="{C6C378D3-5731-4A39-951C-0C746DCD6AC2}" dt="2025-08-30T16:40:22.811" v="9693" actId="1076"/>
          <ac:picMkLst>
            <pc:docMk/>
            <pc:sldMk cId="2798337501" sldId="316"/>
            <ac:picMk id="4" creationId="{68A8EB6B-6A0F-610D-A848-5F0714CBA029}"/>
          </ac:picMkLst>
        </pc:picChg>
        <pc:picChg chg="add mod">
          <ac:chgData name="김지섭" userId="5fc1f695-5479-4440-b2d9-7d0f720027cd" providerId="ADAL" clId="{C6C378D3-5731-4A39-951C-0C746DCD6AC2}" dt="2025-08-30T16:40:11.499" v="9692" actId="1037"/>
          <ac:picMkLst>
            <pc:docMk/>
            <pc:sldMk cId="2798337501" sldId="316"/>
            <ac:picMk id="5" creationId="{58B8C99B-D280-2DE6-F1AB-2F863FE78092}"/>
          </ac:picMkLst>
        </pc:picChg>
        <pc:picChg chg="del">
          <ac:chgData name="김지섭" userId="5fc1f695-5479-4440-b2d9-7d0f720027cd" providerId="ADAL" clId="{C6C378D3-5731-4A39-951C-0C746DCD6AC2}" dt="2025-08-30T03:40:41.533" v="1059" actId="478"/>
          <ac:picMkLst>
            <pc:docMk/>
            <pc:sldMk cId="2798337501" sldId="316"/>
            <ac:picMk id="16" creationId="{3A85A32E-2A91-9F5E-1AAB-0A6C1FCA8D80}"/>
          </ac:picMkLst>
        </pc:picChg>
        <pc:cxnChg chg="add del mod">
          <ac:chgData name="김지섭" userId="5fc1f695-5479-4440-b2d9-7d0f720027cd" providerId="ADAL" clId="{C6C378D3-5731-4A39-951C-0C746DCD6AC2}" dt="2025-08-30T16:39:19.820" v="9623" actId="478"/>
          <ac:cxnSpMkLst>
            <pc:docMk/>
            <pc:sldMk cId="2798337501" sldId="316"/>
            <ac:cxnSpMk id="6" creationId="{9E7DA5FC-B5BB-EF85-7166-0958D547CB66}"/>
          </ac:cxnSpMkLst>
        </pc:cxnChg>
        <pc:cxnChg chg="mod">
          <ac:chgData name="김지섭" userId="5fc1f695-5479-4440-b2d9-7d0f720027cd" providerId="ADAL" clId="{C6C378D3-5731-4A39-951C-0C746DCD6AC2}" dt="2025-08-30T16:36:00.504" v="9294" actId="14100"/>
          <ac:cxnSpMkLst>
            <pc:docMk/>
            <pc:sldMk cId="2798337501" sldId="316"/>
            <ac:cxnSpMk id="28" creationId="{2F964B19-7E5E-4A12-80F0-AF441C029778}"/>
          </ac:cxnSpMkLst>
        </pc:cxnChg>
      </pc:sldChg>
      <pc:sldChg chg="addSp delSp modSp del mod">
        <pc:chgData name="김지섭" userId="5fc1f695-5479-4440-b2d9-7d0f720027cd" providerId="ADAL" clId="{C6C378D3-5731-4A39-951C-0C746DCD6AC2}" dt="2025-08-30T07:33:20.634" v="2757" actId="47"/>
        <pc:sldMkLst>
          <pc:docMk/>
          <pc:sldMk cId="1102888983" sldId="319"/>
        </pc:sldMkLst>
        <pc:spChg chg="del mod">
          <ac:chgData name="김지섭" userId="5fc1f695-5479-4440-b2d9-7d0f720027cd" providerId="ADAL" clId="{C6C378D3-5731-4A39-951C-0C746DCD6AC2}" dt="2025-08-30T01:21:32.141" v="322" actId="478"/>
          <ac:spMkLst>
            <pc:docMk/>
            <pc:sldMk cId="1102888983" sldId="319"/>
            <ac:spMk id="2" creationId="{156FA31D-24A0-0353-7D7E-5EA4052258E7}"/>
          </ac:spMkLst>
        </pc:spChg>
        <pc:spChg chg="del mod">
          <ac:chgData name="김지섭" userId="5fc1f695-5479-4440-b2d9-7d0f720027cd" providerId="ADAL" clId="{C6C378D3-5731-4A39-951C-0C746DCD6AC2}" dt="2025-08-30T01:21:35.376" v="323" actId="478"/>
          <ac:spMkLst>
            <pc:docMk/>
            <pc:sldMk cId="1102888983" sldId="319"/>
            <ac:spMk id="5" creationId="{53C5A8E7-229D-EB33-951B-ABB253774DA6}"/>
          </ac:spMkLst>
        </pc:spChg>
        <pc:spChg chg="add del mod">
          <ac:chgData name="김지섭" userId="5fc1f695-5479-4440-b2d9-7d0f720027cd" providerId="ADAL" clId="{C6C378D3-5731-4A39-951C-0C746DCD6AC2}" dt="2025-08-30T01:21:32.141" v="322" actId="478"/>
          <ac:spMkLst>
            <pc:docMk/>
            <pc:sldMk cId="1102888983" sldId="319"/>
            <ac:spMk id="6" creationId="{9717F672-060D-E0D9-7BFD-5144B5121D32}"/>
          </ac:spMkLst>
        </pc:spChg>
        <pc:spChg chg="add del mod">
          <ac:chgData name="김지섭" userId="5fc1f695-5479-4440-b2d9-7d0f720027cd" providerId="ADAL" clId="{C6C378D3-5731-4A39-951C-0C746DCD6AC2}" dt="2025-08-30T01:21:32.141" v="322" actId="478"/>
          <ac:spMkLst>
            <pc:docMk/>
            <pc:sldMk cId="1102888983" sldId="319"/>
            <ac:spMk id="9" creationId="{07010274-401C-29D9-20C7-598D47CF5065}"/>
          </ac:spMkLst>
        </pc:spChg>
        <pc:spChg chg="mod">
          <ac:chgData name="김지섭" userId="5fc1f695-5479-4440-b2d9-7d0f720027cd" providerId="ADAL" clId="{C6C378D3-5731-4A39-951C-0C746DCD6AC2}" dt="2025-08-30T01:52:16.956" v="907" actId="1076"/>
          <ac:spMkLst>
            <pc:docMk/>
            <pc:sldMk cId="1102888983" sldId="319"/>
            <ac:spMk id="10" creationId="{F9B7B819-AFA1-0510-B78B-F38BBAD13ECB}"/>
          </ac:spMkLst>
        </pc:spChg>
        <pc:spChg chg="mod">
          <ac:chgData name="김지섭" userId="5fc1f695-5479-4440-b2d9-7d0f720027cd" providerId="ADAL" clId="{C6C378D3-5731-4A39-951C-0C746DCD6AC2}" dt="2025-08-30T01:52:20.671" v="908" actId="1076"/>
          <ac:spMkLst>
            <pc:docMk/>
            <pc:sldMk cId="1102888983" sldId="319"/>
            <ac:spMk id="16" creationId="{E912F194-D5B9-EED2-B393-C7379F4F89E6}"/>
          </ac:spMkLst>
        </pc:spChg>
        <pc:spChg chg="mod">
          <ac:chgData name="김지섭" userId="5fc1f695-5479-4440-b2d9-7d0f720027cd" providerId="ADAL" clId="{C6C378D3-5731-4A39-951C-0C746DCD6AC2}" dt="2025-08-30T06:49:39.353" v="2557" actId="20577"/>
          <ac:spMkLst>
            <pc:docMk/>
            <pc:sldMk cId="1102888983" sldId="319"/>
            <ac:spMk id="17" creationId="{FA0D5FD1-8345-7F43-D195-48457A8F3DA1}"/>
          </ac:spMkLst>
        </pc:spChg>
        <pc:spChg chg="mod">
          <ac:chgData name="김지섭" userId="5fc1f695-5479-4440-b2d9-7d0f720027cd" providerId="ADAL" clId="{C6C378D3-5731-4A39-951C-0C746DCD6AC2}" dt="2025-08-30T01:53:17.502" v="914" actId="368"/>
          <ac:spMkLst>
            <pc:docMk/>
            <pc:sldMk cId="1102888983" sldId="319"/>
            <ac:spMk id="20" creationId="{3A97018B-EA62-5BA6-0613-1C9802E671D1}"/>
          </ac:spMkLst>
        </pc:spChg>
        <pc:grpChg chg="add del mod">
          <ac:chgData name="김지섭" userId="5fc1f695-5479-4440-b2d9-7d0f720027cd" providerId="ADAL" clId="{C6C378D3-5731-4A39-951C-0C746DCD6AC2}" dt="2025-08-30T01:21:32.141" v="322" actId="478"/>
          <ac:grpSpMkLst>
            <pc:docMk/>
            <pc:sldMk cId="1102888983" sldId="319"/>
            <ac:grpSpMk id="3" creationId="{22280F41-B679-4D7A-66A4-2C11FF06A81A}"/>
          </ac:grpSpMkLst>
        </pc:grpChg>
        <pc:grpChg chg="del mod">
          <ac:chgData name="김지섭" userId="5fc1f695-5479-4440-b2d9-7d0f720027cd" providerId="ADAL" clId="{C6C378D3-5731-4A39-951C-0C746DCD6AC2}" dt="2025-08-30T01:21:32.141" v="322" actId="478"/>
          <ac:grpSpMkLst>
            <pc:docMk/>
            <pc:sldMk cId="1102888983" sldId="319"/>
            <ac:grpSpMk id="7" creationId="{CC058D40-77A2-2CE6-E2A3-94155830133A}"/>
          </ac:grpSpMkLst>
        </pc:grpChg>
        <pc:grpChg chg="mod">
          <ac:chgData name="김지섭" userId="5fc1f695-5479-4440-b2d9-7d0f720027cd" providerId="ADAL" clId="{C6C378D3-5731-4A39-951C-0C746DCD6AC2}" dt="2025-08-30T01:52:08.578" v="906" actId="14100"/>
          <ac:grpSpMkLst>
            <pc:docMk/>
            <pc:sldMk cId="1102888983" sldId="319"/>
            <ac:grpSpMk id="12" creationId="{E947665B-5CC1-DA34-ED34-BCDCC974FA73}"/>
          </ac:grpSpMkLst>
        </pc:grpChg>
        <pc:picChg chg="mod">
          <ac:chgData name="김지섭" userId="5fc1f695-5479-4440-b2d9-7d0f720027cd" providerId="ADAL" clId="{C6C378D3-5731-4A39-951C-0C746DCD6AC2}" dt="2025-08-30T00:55:46.401" v="182"/>
          <ac:picMkLst>
            <pc:docMk/>
            <pc:sldMk cId="1102888983" sldId="319"/>
            <ac:picMk id="4" creationId="{43443E8B-FC52-9B8F-2543-710BE2C7588A}"/>
          </ac:picMkLst>
        </pc:picChg>
        <pc:picChg chg="mod">
          <ac:chgData name="김지섭" userId="5fc1f695-5479-4440-b2d9-7d0f720027cd" providerId="ADAL" clId="{C6C378D3-5731-4A39-951C-0C746DCD6AC2}" dt="2025-08-30T01:52:05.634" v="905" actId="14100"/>
          <ac:picMkLst>
            <pc:docMk/>
            <pc:sldMk cId="1102888983" sldId="319"/>
            <ac:picMk id="35" creationId="{0EA66956-B2DB-CBD0-AFF5-00878154A148}"/>
          </ac:picMkLst>
        </pc:picChg>
      </pc:sldChg>
      <pc:sldChg chg="addSp delSp modSp mod ord">
        <pc:chgData name="김지섭" userId="5fc1f695-5479-4440-b2d9-7d0f720027cd" providerId="ADAL" clId="{C6C378D3-5731-4A39-951C-0C746DCD6AC2}" dt="2025-08-30T17:39:56.625" v="13735" actId="478"/>
        <pc:sldMkLst>
          <pc:docMk/>
          <pc:sldMk cId="3033991504" sldId="320"/>
        </pc:sldMkLst>
        <pc:spChg chg="add del mod">
          <ac:chgData name="김지섭" userId="5fc1f695-5479-4440-b2d9-7d0f720027cd" providerId="ADAL" clId="{C6C378D3-5731-4A39-951C-0C746DCD6AC2}" dt="2025-08-30T17:39:56.625" v="13735" actId="478"/>
          <ac:spMkLst>
            <pc:docMk/>
            <pc:sldMk cId="3033991504" sldId="320"/>
            <ac:spMk id="4" creationId="{1C22DE44-331F-33AC-38E4-639B900DEB02}"/>
          </ac:spMkLst>
        </pc:spChg>
        <pc:graphicFrameChg chg="mod">
          <ac:chgData name="김지섭" userId="5fc1f695-5479-4440-b2d9-7d0f720027cd" providerId="ADAL" clId="{C6C378D3-5731-4A39-951C-0C746DCD6AC2}" dt="2025-08-30T01:54:09.394" v="927" actId="1076"/>
          <ac:graphicFrameMkLst>
            <pc:docMk/>
            <pc:sldMk cId="3033991504" sldId="320"/>
            <ac:graphicFrameMk id="3" creationId="{CF54F7EA-7A3D-00B9-BA75-E328E25E5C2B}"/>
          </ac:graphicFrameMkLst>
        </pc:graphicFrameChg>
        <pc:graphicFrameChg chg="add mod modGraphic">
          <ac:chgData name="김지섭" userId="5fc1f695-5479-4440-b2d9-7d0f720027cd" providerId="ADAL" clId="{C6C378D3-5731-4A39-951C-0C746DCD6AC2}" dt="2025-08-30T01:59:36.921" v="933" actId="27116"/>
          <ac:graphicFrameMkLst>
            <pc:docMk/>
            <pc:sldMk cId="3033991504" sldId="320"/>
            <ac:graphicFrameMk id="6" creationId="{0744916E-23CC-2A04-910E-A3943C5EFCC1}"/>
          </ac:graphicFrameMkLst>
        </pc:graphicFrameChg>
        <pc:graphicFrameChg chg="mod">
          <ac:chgData name="김지섭" userId="5fc1f695-5479-4440-b2d9-7d0f720027cd" providerId="ADAL" clId="{C6C378D3-5731-4A39-951C-0C746DCD6AC2}" dt="2025-08-30T01:54:06.952" v="926" actId="1076"/>
          <ac:graphicFrameMkLst>
            <pc:docMk/>
            <pc:sldMk cId="3033991504" sldId="320"/>
            <ac:graphicFrameMk id="30" creationId="{6EBB0C39-6615-C1E4-7F05-7C7098492254}"/>
          </ac:graphicFrameMkLst>
        </pc:graphicFrameChg>
        <pc:picChg chg="add mod ord">
          <ac:chgData name="김지섭" userId="5fc1f695-5479-4440-b2d9-7d0f720027cd" providerId="ADAL" clId="{C6C378D3-5731-4A39-951C-0C746DCD6AC2}" dt="2025-08-30T01:53:57.449" v="925" actId="170"/>
          <ac:picMkLst>
            <pc:docMk/>
            <pc:sldMk cId="3033991504" sldId="320"/>
            <ac:picMk id="2" creationId="{C96D62BA-2AF6-00D9-7707-546A56CFF678}"/>
          </ac:picMkLst>
        </pc:picChg>
        <pc:picChg chg="del">
          <ac:chgData name="김지섭" userId="5fc1f695-5479-4440-b2d9-7d0f720027cd" providerId="ADAL" clId="{C6C378D3-5731-4A39-951C-0C746DCD6AC2}" dt="2025-08-30T01:53:41.187" v="917" actId="478"/>
          <ac:picMkLst>
            <pc:docMk/>
            <pc:sldMk cId="3033991504" sldId="320"/>
            <ac:picMk id="5" creationId="{4A3FD3A9-1376-3464-F732-43B12A1C7683}"/>
          </ac:picMkLst>
        </pc:picChg>
      </pc:sldChg>
      <pc:sldChg chg="addSp delSp modSp mod modNotesTx">
        <pc:chgData name="김지섭" userId="5fc1f695-5479-4440-b2d9-7d0f720027cd" providerId="ADAL" clId="{C6C378D3-5731-4A39-951C-0C746DCD6AC2}" dt="2025-08-30T16:28:56.472" v="9208" actId="14100"/>
        <pc:sldMkLst>
          <pc:docMk/>
          <pc:sldMk cId="153957464" sldId="321"/>
        </pc:sldMkLst>
        <pc:picChg chg="add mod">
          <ac:chgData name="김지섭" userId="5fc1f695-5479-4440-b2d9-7d0f720027cd" providerId="ADAL" clId="{C6C378D3-5731-4A39-951C-0C746DCD6AC2}" dt="2025-08-30T16:28:56.472" v="9208" actId="14100"/>
          <ac:picMkLst>
            <pc:docMk/>
            <pc:sldMk cId="153957464" sldId="321"/>
            <ac:picMk id="4" creationId="{8EE39505-8C1D-C3C9-7025-F645B05776DB}"/>
          </ac:picMkLst>
        </pc:picChg>
        <pc:picChg chg="add del mod">
          <ac:chgData name="김지섭" userId="5fc1f695-5479-4440-b2d9-7d0f720027cd" providerId="ADAL" clId="{C6C378D3-5731-4A39-951C-0C746DCD6AC2}" dt="2025-08-30T10:36:04.125" v="4071" actId="478"/>
          <ac:picMkLst>
            <pc:docMk/>
            <pc:sldMk cId="153957464" sldId="321"/>
            <ac:picMk id="4" creationId="{E2E6F48F-B05E-E0C1-79FF-46B8C9879B58}"/>
          </ac:picMkLst>
        </pc:picChg>
        <pc:picChg chg="add del mod">
          <ac:chgData name="김지섭" userId="5fc1f695-5479-4440-b2d9-7d0f720027cd" providerId="ADAL" clId="{C6C378D3-5731-4A39-951C-0C746DCD6AC2}" dt="2025-08-30T10:29:19.500" v="4070" actId="478"/>
          <ac:picMkLst>
            <pc:docMk/>
            <pc:sldMk cId="153957464" sldId="321"/>
            <ac:picMk id="5" creationId="{ADEA7356-4F5B-A1DE-69C9-9BEB81220F58}"/>
          </ac:picMkLst>
        </pc:picChg>
        <pc:picChg chg="add del mod">
          <ac:chgData name="김지섭" userId="5fc1f695-5479-4440-b2d9-7d0f720027cd" providerId="ADAL" clId="{C6C378D3-5731-4A39-951C-0C746DCD6AC2}" dt="2025-08-30T10:37:47.791" v="4081" actId="478"/>
          <ac:picMkLst>
            <pc:docMk/>
            <pc:sldMk cId="153957464" sldId="321"/>
            <ac:picMk id="8" creationId="{E38AE575-D311-6D55-EFA5-AEF73A1E1F5D}"/>
          </ac:picMkLst>
        </pc:picChg>
        <pc:picChg chg="del">
          <ac:chgData name="김지섭" userId="5fc1f695-5479-4440-b2d9-7d0f720027cd" providerId="ADAL" clId="{C6C378D3-5731-4A39-951C-0C746DCD6AC2}" dt="2025-08-30T02:22:53.720" v="1031" actId="478"/>
          <ac:picMkLst>
            <pc:docMk/>
            <pc:sldMk cId="153957464" sldId="321"/>
            <ac:picMk id="10" creationId="{70F41D7D-086E-1D8E-BC01-A04D28A0414E}"/>
          </ac:picMkLst>
        </pc:picChg>
        <pc:picChg chg="add del mod">
          <ac:chgData name="김지섭" userId="5fc1f695-5479-4440-b2d9-7d0f720027cd" providerId="ADAL" clId="{C6C378D3-5731-4A39-951C-0C746DCD6AC2}" dt="2025-08-30T11:09:32.920" v="4255" actId="478"/>
          <ac:picMkLst>
            <pc:docMk/>
            <pc:sldMk cId="153957464" sldId="321"/>
            <ac:picMk id="11" creationId="{F80CCF82-3D03-39D5-20E3-D446DD8D136D}"/>
          </ac:picMkLst>
        </pc:picChg>
        <pc:picChg chg="add del mod">
          <ac:chgData name="김지섭" userId="5fc1f695-5479-4440-b2d9-7d0f720027cd" providerId="ADAL" clId="{C6C378D3-5731-4A39-951C-0C746DCD6AC2}" dt="2025-08-30T16:26:31.975" v="9030" actId="478"/>
          <ac:picMkLst>
            <pc:docMk/>
            <pc:sldMk cId="153957464" sldId="321"/>
            <ac:picMk id="13" creationId="{CD41979C-3E51-D3F6-BD82-26189CF38361}"/>
          </ac:picMkLst>
        </pc:picChg>
      </pc:sldChg>
      <pc:sldChg chg="addSp delSp modSp mod ord modShow">
        <pc:chgData name="김지섭" userId="5fc1f695-5479-4440-b2d9-7d0f720027cd" providerId="ADAL" clId="{C6C378D3-5731-4A39-951C-0C746DCD6AC2}" dt="2025-08-30T12:06:43.392" v="4895" actId="1076"/>
        <pc:sldMkLst>
          <pc:docMk/>
          <pc:sldMk cId="306728035" sldId="322"/>
        </pc:sldMkLst>
        <pc:spChg chg="add del mod">
          <ac:chgData name="김지섭" userId="5fc1f695-5479-4440-b2d9-7d0f720027cd" providerId="ADAL" clId="{C6C378D3-5731-4A39-951C-0C746DCD6AC2}" dt="2025-08-30T12:00:41.465" v="4781"/>
          <ac:spMkLst>
            <pc:docMk/>
            <pc:sldMk cId="306728035" sldId="322"/>
            <ac:spMk id="2" creationId="{E19A61DA-2256-FDCC-37AD-9ADE661070E4}"/>
          </ac:spMkLst>
        </pc:spChg>
        <pc:spChg chg="add del">
          <ac:chgData name="김지섭" userId="5fc1f695-5479-4440-b2d9-7d0f720027cd" providerId="ADAL" clId="{C6C378D3-5731-4A39-951C-0C746DCD6AC2}" dt="2025-08-30T01:22:54.194" v="325" actId="22"/>
          <ac:spMkLst>
            <pc:docMk/>
            <pc:sldMk cId="306728035" sldId="322"/>
            <ac:spMk id="3" creationId="{1D4A66E1-B4F7-02E5-62AA-41977AB0C83D}"/>
          </ac:spMkLst>
        </pc:spChg>
        <pc:spChg chg="add del mod">
          <ac:chgData name="김지섭" userId="5fc1f695-5479-4440-b2d9-7d0f720027cd" providerId="ADAL" clId="{C6C378D3-5731-4A39-951C-0C746DCD6AC2}" dt="2025-08-30T11:58:13.130" v="4716"/>
          <ac:spMkLst>
            <pc:docMk/>
            <pc:sldMk cId="306728035" sldId="322"/>
            <ac:spMk id="3" creationId="{5612BF83-9784-5DC6-FF3D-7E0500CAB381}"/>
          </ac:spMkLst>
        </pc:spChg>
        <pc:spChg chg="mod">
          <ac:chgData name="김지섭" userId="5fc1f695-5479-4440-b2d9-7d0f720027cd" providerId="ADAL" clId="{C6C378D3-5731-4A39-951C-0C746DCD6AC2}" dt="2025-08-30T10:22:59.533" v="4012" actId="20577"/>
          <ac:spMkLst>
            <pc:docMk/>
            <pc:sldMk cId="306728035" sldId="322"/>
            <ac:spMk id="15" creationId="{0843B618-8305-EB6D-9557-BB9588EA1FE3}"/>
          </ac:spMkLst>
        </pc:spChg>
        <pc:spChg chg="mod">
          <ac:chgData name="김지섭" userId="5fc1f695-5479-4440-b2d9-7d0f720027cd" providerId="ADAL" clId="{C6C378D3-5731-4A39-951C-0C746DCD6AC2}" dt="2025-08-30T12:00:06.195" v="4773" actId="1076"/>
          <ac:spMkLst>
            <pc:docMk/>
            <pc:sldMk cId="306728035" sldId="322"/>
            <ac:spMk id="58" creationId="{CC9DB69D-D2A5-7E26-D3E5-E759DDAC1C34}"/>
          </ac:spMkLst>
        </pc:spChg>
        <pc:spChg chg="mod">
          <ac:chgData name="김지섭" userId="5fc1f695-5479-4440-b2d9-7d0f720027cd" providerId="ADAL" clId="{C6C378D3-5731-4A39-951C-0C746DCD6AC2}" dt="2025-08-30T12:06:32.786" v="4892" actId="1076"/>
          <ac:spMkLst>
            <pc:docMk/>
            <pc:sldMk cId="306728035" sldId="322"/>
            <ac:spMk id="59" creationId="{229DCD5A-B99A-684A-864B-7104B1902F40}"/>
          </ac:spMkLst>
        </pc:spChg>
        <pc:spChg chg="mod ord">
          <ac:chgData name="김지섭" userId="5fc1f695-5479-4440-b2d9-7d0f720027cd" providerId="ADAL" clId="{C6C378D3-5731-4A39-951C-0C746DCD6AC2}" dt="2025-08-30T12:06:21.888" v="4888" actId="1076"/>
          <ac:spMkLst>
            <pc:docMk/>
            <pc:sldMk cId="306728035" sldId="322"/>
            <ac:spMk id="60" creationId="{9D388095-2952-4690-B516-6C23C0E8446F}"/>
          </ac:spMkLst>
        </pc:spChg>
        <pc:spChg chg="del">
          <ac:chgData name="김지섭" userId="5fc1f695-5479-4440-b2d9-7d0f720027cd" providerId="ADAL" clId="{C6C378D3-5731-4A39-951C-0C746DCD6AC2}" dt="2025-08-30T11:55:56.369" v="4692" actId="478"/>
          <ac:spMkLst>
            <pc:docMk/>
            <pc:sldMk cId="306728035" sldId="322"/>
            <ac:spMk id="61" creationId="{72089737-5DC4-3328-4CDD-6E1B1A9881AC}"/>
          </ac:spMkLst>
        </pc:spChg>
        <pc:spChg chg="mod">
          <ac:chgData name="김지섭" userId="5fc1f695-5479-4440-b2d9-7d0f720027cd" providerId="ADAL" clId="{C6C378D3-5731-4A39-951C-0C746DCD6AC2}" dt="2025-08-30T12:00:19.942" v="4776" actId="1076"/>
          <ac:spMkLst>
            <pc:docMk/>
            <pc:sldMk cId="306728035" sldId="322"/>
            <ac:spMk id="62" creationId="{1112D3D9-7304-9C5C-670C-041A0AC96A21}"/>
          </ac:spMkLst>
        </pc:spChg>
        <pc:spChg chg="mod">
          <ac:chgData name="김지섭" userId="5fc1f695-5479-4440-b2d9-7d0f720027cd" providerId="ADAL" clId="{C6C378D3-5731-4A39-951C-0C746DCD6AC2}" dt="2025-08-30T12:00:29.612" v="4777" actId="1076"/>
          <ac:spMkLst>
            <pc:docMk/>
            <pc:sldMk cId="306728035" sldId="322"/>
            <ac:spMk id="63" creationId="{B73F2502-FC69-4210-9F0C-2AE16B4DCDE3}"/>
          </ac:spMkLst>
        </pc:spChg>
        <pc:spChg chg="mod">
          <ac:chgData name="김지섭" userId="5fc1f695-5479-4440-b2d9-7d0f720027cd" providerId="ADAL" clId="{C6C378D3-5731-4A39-951C-0C746DCD6AC2}" dt="2025-08-30T12:00:19.942" v="4776" actId="1076"/>
          <ac:spMkLst>
            <pc:docMk/>
            <pc:sldMk cId="306728035" sldId="322"/>
            <ac:spMk id="2048" creationId="{CCECE752-8582-46FF-0B42-2D86C6538F9E}"/>
          </ac:spMkLst>
        </pc:spChg>
        <pc:spChg chg="add del mod">
          <ac:chgData name="김지섭" userId="5fc1f695-5479-4440-b2d9-7d0f720027cd" providerId="ADAL" clId="{C6C378D3-5731-4A39-951C-0C746DCD6AC2}" dt="2025-08-30T12:00:31.935" v="4778" actId="478"/>
          <ac:spMkLst>
            <pc:docMk/>
            <pc:sldMk cId="306728035" sldId="322"/>
            <ac:spMk id="2049" creationId="{70B462D4-6288-30B8-8AA3-F09CA2DDF0B7}"/>
          </ac:spMkLst>
        </pc:spChg>
        <pc:spChg chg="mod">
          <ac:chgData name="김지섭" userId="5fc1f695-5479-4440-b2d9-7d0f720027cd" providerId="ADAL" clId="{C6C378D3-5731-4A39-951C-0C746DCD6AC2}" dt="2025-08-30T12:02:02.665" v="4826" actId="1076"/>
          <ac:spMkLst>
            <pc:docMk/>
            <pc:sldMk cId="306728035" sldId="322"/>
            <ac:spMk id="2050" creationId="{3C781233-26F5-D752-8057-DD84CB54461E}"/>
          </ac:spMkLst>
        </pc:spChg>
        <pc:spChg chg="mod">
          <ac:chgData name="김지섭" userId="5fc1f695-5479-4440-b2d9-7d0f720027cd" providerId="ADAL" clId="{C6C378D3-5731-4A39-951C-0C746DCD6AC2}" dt="2025-08-30T12:05:21.583" v="4879" actId="6549"/>
          <ac:spMkLst>
            <pc:docMk/>
            <pc:sldMk cId="306728035" sldId="322"/>
            <ac:spMk id="2051" creationId="{1783E649-680A-01FF-55AC-9F54D4AF43C9}"/>
          </ac:spMkLst>
        </pc:spChg>
        <pc:spChg chg="mod">
          <ac:chgData name="김지섭" userId="5fc1f695-5479-4440-b2d9-7d0f720027cd" providerId="ADAL" clId="{C6C378D3-5731-4A39-951C-0C746DCD6AC2}" dt="2025-08-30T12:00:19.942" v="4776" actId="1076"/>
          <ac:spMkLst>
            <pc:docMk/>
            <pc:sldMk cId="306728035" sldId="322"/>
            <ac:spMk id="2053" creationId="{31D9D58D-6E4F-C0A6-7933-CB173E769A03}"/>
          </ac:spMkLst>
        </pc:spChg>
        <pc:spChg chg="del mod">
          <ac:chgData name="김지섭" userId="5fc1f695-5479-4440-b2d9-7d0f720027cd" providerId="ADAL" clId="{C6C378D3-5731-4A39-951C-0C746DCD6AC2}" dt="2025-08-30T11:55:57.392" v="4693" actId="478"/>
          <ac:spMkLst>
            <pc:docMk/>
            <pc:sldMk cId="306728035" sldId="322"/>
            <ac:spMk id="2054" creationId="{25806E76-9088-069B-AD73-3C8E57192C00}"/>
          </ac:spMkLst>
        </pc:spChg>
        <pc:picChg chg="add mod">
          <ac:chgData name="김지섭" userId="5fc1f695-5479-4440-b2d9-7d0f720027cd" providerId="ADAL" clId="{C6C378D3-5731-4A39-951C-0C746DCD6AC2}" dt="2025-08-30T12:06:37.365" v="4893" actId="1076"/>
          <ac:picMkLst>
            <pc:docMk/>
            <pc:sldMk cId="306728035" sldId="322"/>
            <ac:picMk id="5" creationId="{5CC97CA7-034D-0B5C-2E19-0A85950F1A97}"/>
          </ac:picMkLst>
        </pc:picChg>
        <pc:picChg chg="add mod">
          <ac:chgData name="김지섭" userId="5fc1f695-5479-4440-b2d9-7d0f720027cd" providerId="ADAL" clId="{C6C378D3-5731-4A39-951C-0C746DCD6AC2}" dt="2025-08-30T12:06:25.710" v="4889" actId="1076"/>
          <ac:picMkLst>
            <pc:docMk/>
            <pc:sldMk cId="306728035" sldId="322"/>
            <ac:picMk id="7" creationId="{1136E406-D6DD-F789-BC61-A5F783519E4D}"/>
          </ac:picMkLst>
        </pc:picChg>
        <pc:picChg chg="add del mod">
          <ac:chgData name="김지섭" userId="5fc1f695-5479-4440-b2d9-7d0f720027cd" providerId="ADAL" clId="{C6C378D3-5731-4A39-951C-0C746DCD6AC2}" dt="2025-08-30T12:04:40.757" v="4871" actId="478"/>
          <ac:picMkLst>
            <pc:docMk/>
            <pc:sldMk cId="306728035" sldId="322"/>
            <ac:picMk id="9" creationId="{A4442C96-2AA0-289A-ED47-52A70D1B21E9}"/>
          </ac:picMkLst>
        </pc:picChg>
        <pc:picChg chg="add del mod">
          <ac:chgData name="김지섭" userId="5fc1f695-5479-4440-b2d9-7d0f720027cd" providerId="ADAL" clId="{C6C378D3-5731-4A39-951C-0C746DCD6AC2}" dt="2025-08-30T12:04:42.106" v="4872" actId="478"/>
          <ac:picMkLst>
            <pc:docMk/>
            <pc:sldMk cId="306728035" sldId="322"/>
            <ac:picMk id="11" creationId="{BFE82A82-7BE6-8947-F161-997DEF8C2A95}"/>
          </ac:picMkLst>
        </pc:picChg>
        <pc:picChg chg="del">
          <ac:chgData name="김지섭" userId="5fc1f695-5479-4440-b2d9-7d0f720027cd" providerId="ADAL" clId="{C6C378D3-5731-4A39-951C-0C746DCD6AC2}" dt="2025-08-30T10:22:44.995" v="3991" actId="478"/>
          <ac:picMkLst>
            <pc:docMk/>
            <pc:sldMk cId="306728035" sldId="322"/>
            <ac:picMk id="53" creationId="{C7C11806-C511-EF72-32B0-73951AEEF872}"/>
          </ac:picMkLst>
        </pc:picChg>
        <pc:picChg chg="del">
          <ac:chgData name="김지섭" userId="5fc1f695-5479-4440-b2d9-7d0f720027cd" providerId="ADAL" clId="{C6C378D3-5731-4A39-951C-0C746DCD6AC2}" dt="2025-08-30T10:23:15.642" v="4027" actId="478"/>
          <ac:picMkLst>
            <pc:docMk/>
            <pc:sldMk cId="306728035" sldId="322"/>
            <ac:picMk id="55" creationId="{7DC83C81-86F6-B629-6C31-2404120C063D}"/>
          </ac:picMkLst>
        </pc:picChg>
        <pc:picChg chg="del">
          <ac:chgData name="김지섭" userId="5fc1f695-5479-4440-b2d9-7d0f720027cd" providerId="ADAL" clId="{C6C378D3-5731-4A39-951C-0C746DCD6AC2}" dt="2025-08-30T10:23:17.716" v="4028" actId="478"/>
          <ac:picMkLst>
            <pc:docMk/>
            <pc:sldMk cId="306728035" sldId="322"/>
            <ac:picMk id="57" creationId="{86F939FE-40A8-CC1C-C444-F390DEF507E1}"/>
          </ac:picMkLst>
        </pc:picChg>
        <pc:picChg chg="mod">
          <ac:chgData name="김지섭" userId="5fc1f695-5479-4440-b2d9-7d0f720027cd" providerId="ADAL" clId="{C6C378D3-5731-4A39-951C-0C746DCD6AC2}" dt="2025-08-30T12:06:43.392" v="4895" actId="1076"/>
          <ac:picMkLst>
            <pc:docMk/>
            <pc:sldMk cId="306728035" sldId="322"/>
            <ac:picMk id="3074" creationId="{9398526E-28AF-2060-54E2-869C211538B7}"/>
          </ac:picMkLst>
        </pc:picChg>
      </pc:sldChg>
      <pc:sldChg chg="addSp delSp modSp mod ord">
        <pc:chgData name="김지섭" userId="5fc1f695-5479-4440-b2d9-7d0f720027cd" providerId="ADAL" clId="{C6C378D3-5731-4A39-951C-0C746DCD6AC2}" dt="2025-08-30T17:40:02.634" v="13736" actId="478"/>
        <pc:sldMkLst>
          <pc:docMk/>
          <pc:sldMk cId="2218892295" sldId="323"/>
        </pc:sldMkLst>
        <pc:spChg chg="add mod">
          <ac:chgData name="김지섭" userId="5fc1f695-5479-4440-b2d9-7d0f720027cd" providerId="ADAL" clId="{C6C378D3-5731-4A39-951C-0C746DCD6AC2}" dt="2025-08-30T01:34:56.751" v="388" actId="20577"/>
          <ac:spMkLst>
            <pc:docMk/>
            <pc:sldMk cId="2218892295" sldId="323"/>
            <ac:spMk id="2" creationId="{E169DC91-FBA7-92EC-1B94-E09DDBA00AD3}"/>
          </ac:spMkLst>
        </pc:spChg>
        <pc:spChg chg="add del mod">
          <ac:chgData name="김지섭" userId="5fc1f695-5479-4440-b2d9-7d0f720027cd" providerId="ADAL" clId="{C6C378D3-5731-4A39-951C-0C746DCD6AC2}" dt="2025-08-30T17:40:02.634" v="13736" actId="478"/>
          <ac:spMkLst>
            <pc:docMk/>
            <pc:sldMk cId="2218892295" sldId="323"/>
            <ac:spMk id="10" creationId="{B6C191E5-62F2-35F2-3FAA-450E1DBE2876}"/>
          </ac:spMkLst>
        </pc:spChg>
        <pc:cxnChg chg="add mod">
          <ac:chgData name="김지섭" userId="5fc1f695-5479-4440-b2d9-7d0f720027cd" providerId="ADAL" clId="{C6C378D3-5731-4A39-951C-0C746DCD6AC2}" dt="2025-08-30T01:34:27.280" v="376"/>
          <ac:cxnSpMkLst>
            <pc:docMk/>
            <pc:sldMk cId="2218892295" sldId="323"/>
            <ac:cxnSpMk id="3" creationId="{81483ECE-437B-DBCB-9FF7-325F025B26BF}"/>
          </ac:cxnSpMkLst>
        </pc:cxnChg>
      </pc:sldChg>
      <pc:sldChg chg="addSp delSp modSp mod ord">
        <pc:chgData name="김지섭" userId="5fc1f695-5479-4440-b2d9-7d0f720027cd" providerId="ADAL" clId="{C6C378D3-5731-4A39-951C-0C746DCD6AC2}" dt="2025-08-30T17:40:15.138" v="13739" actId="478"/>
        <pc:sldMkLst>
          <pc:docMk/>
          <pc:sldMk cId="2059008367" sldId="324"/>
        </pc:sldMkLst>
        <pc:spChg chg="add mod">
          <ac:chgData name="김지섭" userId="5fc1f695-5479-4440-b2d9-7d0f720027cd" providerId="ADAL" clId="{C6C378D3-5731-4A39-951C-0C746DCD6AC2}" dt="2025-08-30T01:50:37.153" v="867" actId="20577"/>
          <ac:spMkLst>
            <pc:docMk/>
            <pc:sldMk cId="2059008367" sldId="324"/>
            <ac:spMk id="2" creationId="{69EC216F-D871-CAF2-1933-014AB88CAC34}"/>
          </ac:spMkLst>
        </pc:spChg>
        <pc:spChg chg="mod">
          <ac:chgData name="김지섭" userId="5fc1f695-5479-4440-b2d9-7d0f720027cd" providerId="ADAL" clId="{C6C378D3-5731-4A39-951C-0C746DCD6AC2}" dt="2025-08-30T01:50:19.986" v="844" actId="207"/>
          <ac:spMkLst>
            <pc:docMk/>
            <pc:sldMk cId="2059008367" sldId="324"/>
            <ac:spMk id="7" creationId="{B0C2AFD4-6A2B-9591-9CE6-ED549C1E07C8}"/>
          </ac:spMkLst>
        </pc:spChg>
        <pc:spChg chg="add del mod">
          <ac:chgData name="김지섭" userId="5fc1f695-5479-4440-b2d9-7d0f720027cd" providerId="ADAL" clId="{C6C378D3-5731-4A39-951C-0C746DCD6AC2}" dt="2025-08-30T17:40:15.138" v="13739" actId="478"/>
          <ac:spMkLst>
            <pc:docMk/>
            <pc:sldMk cId="2059008367" sldId="324"/>
            <ac:spMk id="10" creationId="{DC281976-32F3-85E6-6D2D-52DC6E8B0759}"/>
          </ac:spMkLst>
        </pc:spChg>
        <pc:cxnChg chg="add mod">
          <ac:chgData name="김지섭" userId="5fc1f695-5479-4440-b2d9-7d0f720027cd" providerId="ADAL" clId="{C6C378D3-5731-4A39-951C-0C746DCD6AC2}" dt="2025-08-30T01:34:28.898" v="377"/>
          <ac:cxnSpMkLst>
            <pc:docMk/>
            <pc:sldMk cId="2059008367" sldId="324"/>
            <ac:cxnSpMk id="3" creationId="{A14FFEA1-7375-4AED-5691-29EA0F4AE41A}"/>
          </ac:cxnSpMkLst>
        </pc:cxnChg>
      </pc:sldChg>
      <pc:sldChg chg="addSp delSp modSp mod ord">
        <pc:chgData name="김지섭" userId="5fc1f695-5479-4440-b2d9-7d0f720027cd" providerId="ADAL" clId="{C6C378D3-5731-4A39-951C-0C746DCD6AC2}" dt="2025-08-30T22:19:48.096" v="13740" actId="478"/>
        <pc:sldMkLst>
          <pc:docMk/>
          <pc:sldMk cId="848013571" sldId="325"/>
        </pc:sldMkLst>
        <pc:spChg chg="add mod">
          <ac:chgData name="김지섭" userId="5fc1f695-5479-4440-b2d9-7d0f720027cd" providerId="ADAL" clId="{C6C378D3-5731-4A39-951C-0C746DCD6AC2}" dt="2025-08-30T01:50:40.655" v="874" actId="20577"/>
          <ac:spMkLst>
            <pc:docMk/>
            <pc:sldMk cId="848013571" sldId="325"/>
            <ac:spMk id="2" creationId="{D159C039-BD40-1E17-DD9C-7A36815ECB18}"/>
          </ac:spMkLst>
        </pc:spChg>
        <pc:spChg chg="mod">
          <ac:chgData name="김지섭" userId="5fc1f695-5479-4440-b2d9-7d0f720027cd" providerId="ADAL" clId="{C6C378D3-5731-4A39-951C-0C746DCD6AC2}" dt="2025-08-30T04:30:00.084" v="1358"/>
          <ac:spMkLst>
            <pc:docMk/>
            <pc:sldMk cId="848013571" sldId="325"/>
            <ac:spMk id="6" creationId="{B3DB0244-7736-2E68-3269-087E537AD4A9}"/>
          </ac:spMkLst>
        </pc:spChg>
        <pc:spChg chg="mod">
          <ac:chgData name="김지섭" userId="5fc1f695-5479-4440-b2d9-7d0f720027cd" providerId="ADAL" clId="{C6C378D3-5731-4A39-951C-0C746DCD6AC2}" dt="2025-08-30T04:31:28.501" v="1379" actId="14100"/>
          <ac:spMkLst>
            <pc:docMk/>
            <pc:sldMk cId="848013571" sldId="325"/>
            <ac:spMk id="8" creationId="{29EC36D8-4F91-3FAA-91B9-AD6013131168}"/>
          </ac:spMkLst>
        </pc:spChg>
        <pc:spChg chg="mod">
          <ac:chgData name="김지섭" userId="5fc1f695-5479-4440-b2d9-7d0f720027cd" providerId="ADAL" clId="{C6C378D3-5731-4A39-951C-0C746DCD6AC2}" dt="2025-08-30T04:30:00.084" v="1358"/>
          <ac:spMkLst>
            <pc:docMk/>
            <pc:sldMk cId="848013571" sldId="325"/>
            <ac:spMk id="9" creationId="{77D3ADE2-EB2D-04C4-0435-0A5FF55D43F0}"/>
          </ac:spMkLst>
        </pc:spChg>
        <pc:spChg chg="mod">
          <ac:chgData name="김지섭" userId="5fc1f695-5479-4440-b2d9-7d0f720027cd" providerId="ADAL" clId="{C6C378D3-5731-4A39-951C-0C746DCD6AC2}" dt="2025-08-30T04:30:00.084" v="1358"/>
          <ac:spMkLst>
            <pc:docMk/>
            <pc:sldMk cId="848013571" sldId="325"/>
            <ac:spMk id="10" creationId="{0875DB25-02DF-1C8E-B687-DA7566C10354}"/>
          </ac:spMkLst>
        </pc:spChg>
        <pc:spChg chg="add del mod">
          <ac:chgData name="김지섭" userId="5fc1f695-5479-4440-b2d9-7d0f720027cd" providerId="ADAL" clId="{C6C378D3-5731-4A39-951C-0C746DCD6AC2}" dt="2025-08-30T22:19:48.096" v="13740" actId="478"/>
          <ac:spMkLst>
            <pc:docMk/>
            <pc:sldMk cId="848013571" sldId="325"/>
            <ac:spMk id="11" creationId="{3086473C-25A5-C22F-A55A-BB139593A142}"/>
          </ac:spMkLst>
        </pc:spChg>
        <pc:spChg chg="add del mod">
          <ac:chgData name="김지섭" userId="5fc1f695-5479-4440-b2d9-7d0f720027cd" providerId="ADAL" clId="{C6C378D3-5731-4A39-951C-0C746DCD6AC2}" dt="2025-08-30T04:30:58.382" v="1366" actId="478"/>
          <ac:spMkLst>
            <pc:docMk/>
            <pc:sldMk cId="848013571" sldId="325"/>
            <ac:spMk id="11" creationId="{399D0448-E478-4E9F-41C2-02FB994ACCE4}"/>
          </ac:spMkLst>
        </pc:spChg>
        <pc:grpChg chg="mod">
          <ac:chgData name="김지섭" userId="5fc1f695-5479-4440-b2d9-7d0f720027cd" providerId="ADAL" clId="{C6C378D3-5731-4A39-951C-0C746DCD6AC2}" dt="2025-08-30T04:31:32.061" v="1380" actId="14100"/>
          <ac:grpSpMkLst>
            <pc:docMk/>
            <pc:sldMk cId="848013571" sldId="325"/>
            <ac:grpSpMk id="5" creationId="{27B0027A-7BF2-281F-A232-1DBE55A2B156}"/>
          </ac:grpSpMkLst>
        </pc:grpChg>
        <pc:grpChg chg="mod">
          <ac:chgData name="김지섭" userId="5fc1f695-5479-4440-b2d9-7d0f720027cd" providerId="ADAL" clId="{C6C378D3-5731-4A39-951C-0C746DCD6AC2}" dt="2025-08-30T04:30:00.084" v="1358"/>
          <ac:grpSpMkLst>
            <pc:docMk/>
            <pc:sldMk cId="848013571" sldId="325"/>
            <ac:grpSpMk id="7" creationId="{2D478642-55EC-636A-B067-5478BE9A46B4}"/>
          </ac:grpSpMkLst>
        </pc:grpChg>
        <pc:picChg chg="add mod modCrop">
          <ac:chgData name="김지섭" userId="5fc1f695-5479-4440-b2d9-7d0f720027cd" providerId="ADAL" clId="{C6C378D3-5731-4A39-951C-0C746DCD6AC2}" dt="2025-08-30T04:31:34.136" v="1381" actId="1076"/>
          <ac:picMkLst>
            <pc:docMk/>
            <pc:sldMk cId="848013571" sldId="325"/>
            <ac:picMk id="13" creationId="{59654AFB-4A9A-BB35-2198-3193E0AB02A3}"/>
          </ac:picMkLst>
        </pc:picChg>
        <pc:cxnChg chg="add mod">
          <ac:chgData name="김지섭" userId="5fc1f695-5479-4440-b2d9-7d0f720027cd" providerId="ADAL" clId="{C6C378D3-5731-4A39-951C-0C746DCD6AC2}" dt="2025-08-30T01:34:29.650" v="378"/>
          <ac:cxnSpMkLst>
            <pc:docMk/>
            <pc:sldMk cId="848013571" sldId="325"/>
            <ac:cxnSpMk id="3" creationId="{EB7B2F84-CF9E-17AD-7648-06F54B9C7C47}"/>
          </ac:cxnSpMkLst>
        </pc:cxnChg>
      </pc:sldChg>
      <pc:sldChg chg="addSp delSp modSp add del mod modShow">
        <pc:chgData name="김지섭" userId="5fc1f695-5479-4440-b2d9-7d0f720027cd" providerId="ADAL" clId="{C6C378D3-5731-4A39-951C-0C746DCD6AC2}" dt="2025-08-30T10:23:56.637" v="4043" actId="47"/>
        <pc:sldMkLst>
          <pc:docMk/>
          <pc:sldMk cId="2472483936" sldId="326"/>
        </pc:sldMkLst>
        <pc:spChg chg="add mod">
          <ac:chgData name="김지섭" userId="5fc1f695-5479-4440-b2d9-7d0f720027cd" providerId="ADAL" clId="{C6C378D3-5731-4A39-951C-0C746DCD6AC2}" dt="2025-08-30T06:18:55.222" v="2451" actId="1076"/>
          <ac:spMkLst>
            <pc:docMk/>
            <pc:sldMk cId="2472483936" sldId="326"/>
            <ac:spMk id="2" creationId="{A089D251-4F1B-8495-06B4-1471882D3078}"/>
          </ac:spMkLst>
        </pc:spChg>
        <pc:spChg chg="add del mod">
          <ac:chgData name="김지섭" userId="5fc1f695-5479-4440-b2d9-7d0f720027cd" providerId="ADAL" clId="{C6C378D3-5731-4A39-951C-0C746DCD6AC2}" dt="2025-08-30T10:20:41.389" v="3974" actId="478"/>
          <ac:spMkLst>
            <pc:docMk/>
            <pc:sldMk cId="2472483936" sldId="326"/>
            <ac:spMk id="5" creationId="{DB1F2AE9-8EAC-979B-63B0-A4553510B9E1}"/>
          </ac:spMkLst>
        </pc:spChg>
        <pc:spChg chg="add del mod">
          <ac:chgData name="김지섭" userId="5fc1f695-5479-4440-b2d9-7d0f720027cd" providerId="ADAL" clId="{C6C378D3-5731-4A39-951C-0C746DCD6AC2}" dt="2025-08-30T10:22:07.083" v="3988" actId="478"/>
          <ac:spMkLst>
            <pc:docMk/>
            <pc:sldMk cId="2472483936" sldId="326"/>
            <ac:spMk id="6" creationId="{CC950CBC-E27D-93C2-BB89-317B3F091ED0}"/>
          </ac:spMkLst>
        </pc:spChg>
        <pc:spChg chg="add mod">
          <ac:chgData name="김지섭" userId="5fc1f695-5479-4440-b2d9-7d0f720027cd" providerId="ADAL" clId="{C6C378D3-5731-4A39-951C-0C746DCD6AC2}" dt="2025-08-30T01:30:40.132" v="371" actId="14100"/>
          <ac:spMkLst>
            <pc:docMk/>
            <pc:sldMk cId="2472483936" sldId="326"/>
            <ac:spMk id="7" creationId="{6128E783-683F-A7D7-3108-EAA712F52F72}"/>
          </ac:spMkLst>
        </pc:spChg>
        <pc:spChg chg="add mod">
          <ac:chgData name="김지섭" userId="5fc1f695-5479-4440-b2d9-7d0f720027cd" providerId="ADAL" clId="{C6C378D3-5731-4A39-951C-0C746DCD6AC2}" dt="2025-08-30T01:30:54.279" v="375" actId="1076"/>
          <ac:spMkLst>
            <pc:docMk/>
            <pc:sldMk cId="2472483936" sldId="326"/>
            <ac:spMk id="8" creationId="{B167F89E-E924-5230-72DF-36394CB6FBB0}"/>
          </ac:spMkLst>
        </pc:spChg>
        <pc:spChg chg="add del mod">
          <ac:chgData name="김지섭" userId="5fc1f695-5479-4440-b2d9-7d0f720027cd" providerId="ADAL" clId="{C6C378D3-5731-4A39-951C-0C746DCD6AC2}" dt="2025-08-30T10:21:02.927" v="3985"/>
          <ac:spMkLst>
            <pc:docMk/>
            <pc:sldMk cId="2472483936" sldId="326"/>
            <ac:spMk id="11" creationId="{B60C348B-3751-0785-BB7B-5B70976B35B9}"/>
          </ac:spMkLst>
        </pc:spChg>
        <pc:spChg chg="add del mod">
          <ac:chgData name="김지섭" userId="5fc1f695-5479-4440-b2d9-7d0f720027cd" providerId="ADAL" clId="{C6C378D3-5731-4A39-951C-0C746DCD6AC2}" dt="2025-08-30T10:22:07.083" v="3988" actId="478"/>
          <ac:spMkLst>
            <pc:docMk/>
            <pc:sldMk cId="2472483936" sldId="326"/>
            <ac:spMk id="12" creationId="{C6F41E42-F03A-8813-07E2-D5CA7EC4AB49}"/>
          </ac:spMkLst>
        </pc:spChg>
        <pc:spChg chg="del mod">
          <ac:chgData name="김지섭" userId="5fc1f695-5479-4440-b2d9-7d0f720027cd" providerId="ADAL" clId="{C6C378D3-5731-4A39-951C-0C746DCD6AC2}" dt="2025-08-30T10:22:36.894" v="3990" actId="478"/>
          <ac:spMkLst>
            <pc:docMk/>
            <pc:sldMk cId="2472483936" sldId="326"/>
            <ac:spMk id="15" creationId="{DBD10B61-F4FF-2D3D-CFFE-E707CA79954D}"/>
          </ac:spMkLst>
        </pc:spChg>
        <pc:spChg chg="del mod">
          <ac:chgData name="김지섭" userId="5fc1f695-5479-4440-b2d9-7d0f720027cd" providerId="ADAL" clId="{C6C378D3-5731-4A39-951C-0C746DCD6AC2}" dt="2025-08-30T03:44:57.639" v="1165" actId="478"/>
          <ac:spMkLst>
            <pc:docMk/>
            <pc:sldMk cId="2472483936" sldId="326"/>
            <ac:spMk id="37" creationId="{9FE5AA60-B438-8C28-EC96-0A43AD9B00BB}"/>
          </ac:spMkLst>
        </pc:spChg>
        <pc:spChg chg="del mod">
          <ac:chgData name="김지섭" userId="5fc1f695-5479-4440-b2d9-7d0f720027cd" providerId="ADAL" clId="{C6C378D3-5731-4A39-951C-0C746DCD6AC2}" dt="2025-08-30T10:21:19.889" v="3986" actId="478"/>
          <ac:spMkLst>
            <pc:docMk/>
            <pc:sldMk cId="2472483936" sldId="326"/>
            <ac:spMk id="58" creationId="{2D3EA577-8FCD-A083-23E5-BE99E445E600}"/>
          </ac:spMkLst>
        </pc:spChg>
        <pc:spChg chg="del mod">
          <ac:chgData name="김지섭" userId="5fc1f695-5479-4440-b2d9-7d0f720027cd" providerId="ADAL" clId="{C6C378D3-5731-4A39-951C-0C746DCD6AC2}" dt="2025-08-30T10:21:19.889" v="3986" actId="478"/>
          <ac:spMkLst>
            <pc:docMk/>
            <pc:sldMk cId="2472483936" sldId="326"/>
            <ac:spMk id="59" creationId="{6258E887-0592-93C4-ACBE-0831CF021037}"/>
          </ac:spMkLst>
        </pc:spChg>
        <pc:spChg chg="del mod">
          <ac:chgData name="김지섭" userId="5fc1f695-5479-4440-b2d9-7d0f720027cd" providerId="ADAL" clId="{C6C378D3-5731-4A39-951C-0C746DCD6AC2}" dt="2025-08-30T06:17:14.308" v="2264" actId="478"/>
          <ac:spMkLst>
            <pc:docMk/>
            <pc:sldMk cId="2472483936" sldId="326"/>
            <ac:spMk id="60" creationId="{75A55E97-E062-9747-9ABA-A1832CA54305}"/>
          </ac:spMkLst>
        </pc:spChg>
        <pc:spChg chg="del mod">
          <ac:chgData name="김지섭" userId="5fc1f695-5479-4440-b2d9-7d0f720027cd" providerId="ADAL" clId="{C6C378D3-5731-4A39-951C-0C746DCD6AC2}" dt="2025-08-30T06:17:14.308" v="2264" actId="478"/>
          <ac:spMkLst>
            <pc:docMk/>
            <pc:sldMk cId="2472483936" sldId="326"/>
            <ac:spMk id="61" creationId="{804CCDDC-43B4-3C80-6692-CA1C4AAD1711}"/>
          </ac:spMkLst>
        </pc:spChg>
        <pc:spChg chg="mod">
          <ac:chgData name="김지섭" userId="5fc1f695-5479-4440-b2d9-7d0f720027cd" providerId="ADAL" clId="{C6C378D3-5731-4A39-951C-0C746DCD6AC2}" dt="2025-08-30T01:29:30.167" v="349" actId="1076"/>
          <ac:spMkLst>
            <pc:docMk/>
            <pc:sldMk cId="2472483936" sldId="326"/>
            <ac:spMk id="62" creationId="{12923294-7222-E1CA-822D-90DAB2F82C7E}"/>
          </ac:spMkLst>
        </pc:spChg>
        <pc:spChg chg="del mod">
          <ac:chgData name="김지섭" userId="5fc1f695-5479-4440-b2d9-7d0f720027cd" providerId="ADAL" clId="{C6C378D3-5731-4A39-951C-0C746DCD6AC2}" dt="2025-08-30T06:17:14.308" v="2264" actId="478"/>
          <ac:spMkLst>
            <pc:docMk/>
            <pc:sldMk cId="2472483936" sldId="326"/>
            <ac:spMk id="63" creationId="{174D4F09-DA19-0846-504E-B98E01E2E8E5}"/>
          </ac:spMkLst>
        </pc:spChg>
        <pc:spChg chg="mod">
          <ac:chgData name="김지섭" userId="5fc1f695-5479-4440-b2d9-7d0f720027cd" providerId="ADAL" clId="{C6C378D3-5731-4A39-951C-0C746DCD6AC2}" dt="2025-08-30T01:29:30.167" v="349" actId="1076"/>
          <ac:spMkLst>
            <pc:docMk/>
            <pc:sldMk cId="2472483936" sldId="326"/>
            <ac:spMk id="2048" creationId="{AA3A47C9-E130-E9FA-E9D1-8AF1801E0B3D}"/>
          </ac:spMkLst>
        </pc:spChg>
        <pc:spChg chg="del mod">
          <ac:chgData name="김지섭" userId="5fc1f695-5479-4440-b2d9-7d0f720027cd" providerId="ADAL" clId="{C6C378D3-5731-4A39-951C-0C746DCD6AC2}" dt="2025-08-30T06:17:14.308" v="2264" actId="478"/>
          <ac:spMkLst>
            <pc:docMk/>
            <pc:sldMk cId="2472483936" sldId="326"/>
            <ac:spMk id="2049" creationId="{D81AED64-2A8D-1F9F-D2BC-DAC512D60B2E}"/>
          </ac:spMkLst>
        </pc:spChg>
        <pc:spChg chg="del mod">
          <ac:chgData name="김지섭" userId="5fc1f695-5479-4440-b2d9-7d0f720027cd" providerId="ADAL" clId="{C6C378D3-5731-4A39-951C-0C746DCD6AC2}" dt="2025-08-30T10:21:19.889" v="3986" actId="478"/>
          <ac:spMkLst>
            <pc:docMk/>
            <pc:sldMk cId="2472483936" sldId="326"/>
            <ac:spMk id="2050" creationId="{65B7668D-B826-B68B-52DE-25C4291B012A}"/>
          </ac:spMkLst>
        </pc:spChg>
        <pc:spChg chg="del mod">
          <ac:chgData name="김지섭" userId="5fc1f695-5479-4440-b2d9-7d0f720027cd" providerId="ADAL" clId="{C6C378D3-5731-4A39-951C-0C746DCD6AC2}" dt="2025-08-30T06:17:14.308" v="2264" actId="478"/>
          <ac:spMkLst>
            <pc:docMk/>
            <pc:sldMk cId="2472483936" sldId="326"/>
            <ac:spMk id="2051" creationId="{DB298396-87BF-AAB6-E1FF-38E008BD5BBF}"/>
          </ac:spMkLst>
        </pc:spChg>
        <pc:spChg chg="mod">
          <ac:chgData name="김지섭" userId="5fc1f695-5479-4440-b2d9-7d0f720027cd" providerId="ADAL" clId="{C6C378D3-5731-4A39-951C-0C746DCD6AC2}" dt="2025-08-30T01:29:30.167" v="349" actId="1076"/>
          <ac:spMkLst>
            <pc:docMk/>
            <pc:sldMk cId="2472483936" sldId="326"/>
            <ac:spMk id="2053" creationId="{BDC90DDF-9361-9558-C869-26676AD8268E}"/>
          </ac:spMkLst>
        </pc:spChg>
        <pc:spChg chg="del mod">
          <ac:chgData name="김지섭" userId="5fc1f695-5479-4440-b2d9-7d0f720027cd" providerId="ADAL" clId="{C6C378D3-5731-4A39-951C-0C746DCD6AC2}" dt="2025-08-30T06:17:14.308" v="2264" actId="478"/>
          <ac:spMkLst>
            <pc:docMk/>
            <pc:sldMk cId="2472483936" sldId="326"/>
            <ac:spMk id="2054" creationId="{727926EE-9362-3BE6-01AB-E4B328EDE3F9}"/>
          </ac:spMkLst>
        </pc:spChg>
        <pc:graphicFrameChg chg="add del mod modGraphic">
          <ac:chgData name="김지섭" userId="5fc1f695-5479-4440-b2d9-7d0f720027cd" providerId="ADAL" clId="{C6C378D3-5731-4A39-951C-0C746DCD6AC2}" dt="2025-08-30T09:55:37.438" v="3679" actId="478"/>
          <ac:graphicFrameMkLst>
            <pc:docMk/>
            <pc:sldMk cId="2472483936" sldId="326"/>
            <ac:graphicFrameMk id="3" creationId="{47E96584-6006-D064-3D00-177FE65B7146}"/>
          </ac:graphicFrameMkLst>
        </pc:graphicFrameChg>
        <pc:graphicFrameChg chg="add del mod modGraphic">
          <ac:chgData name="김지섭" userId="5fc1f695-5479-4440-b2d9-7d0f720027cd" providerId="ADAL" clId="{C6C378D3-5731-4A39-951C-0C746DCD6AC2}" dt="2025-08-30T06:17:14.308" v="2264" actId="478"/>
          <ac:graphicFrameMkLst>
            <pc:docMk/>
            <pc:sldMk cId="2472483936" sldId="326"/>
            <ac:graphicFrameMk id="6" creationId="{C52EA8CC-7555-C3C3-8881-E8F7534CBB93}"/>
          </ac:graphicFrameMkLst>
        </pc:graphicFrameChg>
        <pc:graphicFrameChg chg="add del mod modGraphic">
          <ac:chgData name="김지섭" userId="5fc1f695-5479-4440-b2d9-7d0f720027cd" providerId="ADAL" clId="{C6C378D3-5731-4A39-951C-0C746DCD6AC2}" dt="2025-08-30T09:55:33.156" v="3678" actId="478"/>
          <ac:graphicFrameMkLst>
            <pc:docMk/>
            <pc:sldMk cId="2472483936" sldId="326"/>
            <ac:graphicFrameMk id="10" creationId="{6C123B93-AD86-7ED9-697E-9FC2320251D2}"/>
          </ac:graphicFrameMkLst>
        </pc:graphicFrameChg>
        <pc:picChg chg="add del mod">
          <ac:chgData name="김지섭" userId="5fc1f695-5479-4440-b2d9-7d0f720027cd" providerId="ADAL" clId="{C6C378D3-5731-4A39-951C-0C746DCD6AC2}" dt="2025-08-30T10:20:55.560" v="3977" actId="478"/>
          <ac:picMkLst>
            <pc:docMk/>
            <pc:sldMk cId="2472483936" sldId="326"/>
            <ac:picMk id="9" creationId="{AB5ABB10-EA05-1208-FF4B-709189354384}"/>
          </ac:picMkLst>
        </pc:picChg>
        <pc:picChg chg="del mod">
          <ac:chgData name="김지섭" userId="5fc1f695-5479-4440-b2d9-7d0f720027cd" providerId="ADAL" clId="{C6C378D3-5731-4A39-951C-0C746DCD6AC2}" dt="2025-08-30T10:21:19.889" v="3986" actId="478"/>
          <ac:picMkLst>
            <pc:docMk/>
            <pc:sldMk cId="2472483936" sldId="326"/>
            <ac:picMk id="53" creationId="{47634BBD-92BD-5220-34FC-A97A6C3A551E}"/>
          </ac:picMkLst>
        </pc:picChg>
        <pc:picChg chg="del mod">
          <ac:chgData name="김지섭" userId="5fc1f695-5479-4440-b2d9-7d0f720027cd" providerId="ADAL" clId="{C6C378D3-5731-4A39-951C-0C746DCD6AC2}" dt="2025-08-30T06:17:14.308" v="2264" actId="478"/>
          <ac:picMkLst>
            <pc:docMk/>
            <pc:sldMk cId="2472483936" sldId="326"/>
            <ac:picMk id="55" creationId="{AEFC8134-0CDF-26A1-658B-CA2D37CFFDF1}"/>
          </ac:picMkLst>
        </pc:picChg>
        <pc:picChg chg="del mod">
          <ac:chgData name="김지섭" userId="5fc1f695-5479-4440-b2d9-7d0f720027cd" providerId="ADAL" clId="{C6C378D3-5731-4A39-951C-0C746DCD6AC2}" dt="2025-08-30T06:17:14.308" v="2264" actId="478"/>
          <ac:picMkLst>
            <pc:docMk/>
            <pc:sldMk cId="2472483936" sldId="326"/>
            <ac:picMk id="57" creationId="{25BEFAF0-6BAE-6F3D-9FA1-9A774F97E098}"/>
          </ac:picMkLst>
        </pc:picChg>
        <pc:picChg chg="mod">
          <ac:chgData name="김지섭" userId="5fc1f695-5479-4440-b2d9-7d0f720027cd" providerId="ADAL" clId="{C6C378D3-5731-4A39-951C-0C746DCD6AC2}" dt="2025-08-30T01:29:30.167" v="349" actId="1076"/>
          <ac:picMkLst>
            <pc:docMk/>
            <pc:sldMk cId="2472483936" sldId="326"/>
            <ac:picMk id="3074" creationId="{6ECD5716-2B93-909C-FF93-D83506DE8C37}"/>
          </ac:picMkLst>
        </pc:picChg>
        <pc:cxnChg chg="add mod">
          <ac:chgData name="김지섭" userId="5fc1f695-5479-4440-b2d9-7d0f720027cd" providerId="ADAL" clId="{C6C378D3-5731-4A39-951C-0C746DCD6AC2}" dt="2025-08-30T01:30:13.505" v="356" actId="14100"/>
          <ac:cxnSpMkLst>
            <pc:docMk/>
            <pc:sldMk cId="2472483936" sldId="326"/>
            <ac:cxnSpMk id="4" creationId="{C35F5911-676D-7845-DB85-AA320E05F22A}"/>
          </ac:cxnSpMkLst>
        </pc:cxnChg>
        <pc:cxnChg chg="del mod">
          <ac:chgData name="김지섭" userId="5fc1f695-5479-4440-b2d9-7d0f720027cd" providerId="ADAL" clId="{C6C378D3-5731-4A39-951C-0C746DCD6AC2}" dt="2025-08-30T10:22:33.920" v="3989" actId="478"/>
          <ac:cxnSpMkLst>
            <pc:docMk/>
            <pc:sldMk cId="2472483936" sldId="326"/>
            <ac:cxnSpMk id="28" creationId="{21D28FE1-5671-36A1-4271-DA97FCDE48AF}"/>
          </ac:cxnSpMkLst>
        </pc:cxnChg>
      </pc:sldChg>
      <pc:sldChg chg="addSp delSp modSp add mod ord">
        <pc:chgData name="김지섭" userId="5fc1f695-5479-4440-b2d9-7d0f720027cd" providerId="ADAL" clId="{C6C378D3-5731-4A39-951C-0C746DCD6AC2}" dt="2025-08-30T17:40:10.053" v="13738" actId="478"/>
        <pc:sldMkLst>
          <pc:docMk/>
          <pc:sldMk cId="1813804980" sldId="327"/>
        </pc:sldMkLst>
        <pc:spChg chg="mod">
          <ac:chgData name="김지섭" userId="5fc1f695-5479-4440-b2d9-7d0f720027cd" providerId="ADAL" clId="{C6C378D3-5731-4A39-951C-0C746DCD6AC2}" dt="2025-08-30T01:43:20.628" v="504" actId="20577"/>
          <ac:spMkLst>
            <pc:docMk/>
            <pc:sldMk cId="1813804980" sldId="327"/>
            <ac:spMk id="2" creationId="{F6FF425B-FCA5-368E-C8E3-3FD77B90FAC0}"/>
          </ac:spMkLst>
        </pc:spChg>
        <pc:spChg chg="mod">
          <ac:chgData name="김지섭" userId="5fc1f695-5479-4440-b2d9-7d0f720027cd" providerId="ADAL" clId="{C6C378D3-5731-4A39-951C-0C746DCD6AC2}" dt="2025-08-30T01:36:03.099" v="483" actId="20577"/>
          <ac:spMkLst>
            <pc:docMk/>
            <pc:sldMk cId="1813804980" sldId="327"/>
            <ac:spMk id="8" creationId="{74155D79-700C-0839-FC19-5CC7A1A74179}"/>
          </ac:spMkLst>
        </pc:spChg>
        <pc:spChg chg="mod">
          <ac:chgData name="김지섭" userId="5fc1f695-5479-4440-b2d9-7d0f720027cd" providerId="ADAL" clId="{C6C378D3-5731-4A39-951C-0C746DCD6AC2}" dt="2025-08-30T02:00:10.925" v="935" actId="207"/>
          <ac:spMkLst>
            <pc:docMk/>
            <pc:sldMk cId="1813804980" sldId="327"/>
            <ac:spMk id="9" creationId="{96D3783D-0AF4-6926-2E18-B9FBAA20747F}"/>
          </ac:spMkLst>
        </pc:spChg>
        <pc:spChg chg="add del mod">
          <ac:chgData name="김지섭" userId="5fc1f695-5479-4440-b2d9-7d0f720027cd" providerId="ADAL" clId="{C6C378D3-5731-4A39-951C-0C746DCD6AC2}" dt="2025-08-30T17:40:06.945" v="13737" actId="478"/>
          <ac:spMkLst>
            <pc:docMk/>
            <pc:sldMk cId="1813804980" sldId="327"/>
            <ac:spMk id="10" creationId="{CB8DE6C3-166B-D697-B6E2-0837075C0E3B}"/>
          </ac:spMkLst>
        </pc:spChg>
        <pc:spChg chg="add del mod">
          <ac:chgData name="김지섭" userId="5fc1f695-5479-4440-b2d9-7d0f720027cd" providerId="ADAL" clId="{C6C378D3-5731-4A39-951C-0C746DCD6AC2}" dt="2025-08-30T17:40:10.053" v="13738" actId="478"/>
          <ac:spMkLst>
            <pc:docMk/>
            <pc:sldMk cId="1813804980" sldId="327"/>
            <ac:spMk id="11" creationId="{A85E712A-9CDD-EA33-6A78-F4C2C12B5496}"/>
          </ac:spMkLst>
        </pc:spChg>
      </pc:sldChg>
      <pc:sldChg chg="add del">
        <pc:chgData name="김지섭" userId="5fc1f695-5479-4440-b2d9-7d0f720027cd" providerId="ADAL" clId="{C6C378D3-5731-4A39-951C-0C746DCD6AC2}" dt="2025-08-30T01:23:49.774" v="329"/>
        <pc:sldMkLst>
          <pc:docMk/>
          <pc:sldMk cId="3963387673" sldId="327"/>
        </pc:sldMkLst>
      </pc:sldChg>
      <pc:sldChg chg="add del">
        <pc:chgData name="김지섭" userId="5fc1f695-5479-4440-b2d9-7d0f720027cd" providerId="ADAL" clId="{C6C378D3-5731-4A39-951C-0C746DCD6AC2}" dt="2025-08-30T01:35:22.805" v="427"/>
        <pc:sldMkLst>
          <pc:docMk/>
          <pc:sldMk cId="196170444" sldId="328"/>
        </pc:sldMkLst>
      </pc:sldChg>
      <pc:sldChg chg="addSp delSp modSp add mod ord modShow modNotesTx">
        <pc:chgData name="김지섭" userId="5fc1f695-5479-4440-b2d9-7d0f720027cd" providerId="ADAL" clId="{C6C378D3-5731-4A39-951C-0C746DCD6AC2}" dt="2025-08-30T23:13:30.070" v="14237" actId="478"/>
        <pc:sldMkLst>
          <pc:docMk/>
          <pc:sldMk cId="4238511476" sldId="328"/>
        </pc:sldMkLst>
        <pc:spChg chg="add del">
          <ac:chgData name="김지섭" userId="5fc1f695-5479-4440-b2d9-7d0f720027cd" providerId="ADAL" clId="{C6C378D3-5731-4A39-951C-0C746DCD6AC2}" dt="2025-08-30T03:44:07.910" v="1154" actId="478"/>
          <ac:spMkLst>
            <pc:docMk/>
            <pc:sldMk cId="4238511476" sldId="328"/>
            <ac:spMk id="8" creationId="{5B1D59FA-C90E-E464-9F30-A01680F7B0B6}"/>
          </ac:spMkLst>
        </pc:spChg>
        <pc:spChg chg="add del mod">
          <ac:chgData name="김지섭" userId="5fc1f695-5479-4440-b2d9-7d0f720027cd" providerId="ADAL" clId="{C6C378D3-5731-4A39-951C-0C746DCD6AC2}" dt="2025-08-30T07:54:26.014" v="3304" actId="478"/>
          <ac:spMkLst>
            <pc:docMk/>
            <pc:sldMk cId="4238511476" sldId="328"/>
            <ac:spMk id="9" creationId="{8FF799D9-CE01-3B03-2F38-7F4BC26D82F4}"/>
          </ac:spMkLst>
        </pc:spChg>
        <pc:spChg chg="add del mod">
          <ac:chgData name="김지섭" userId="5fc1f695-5479-4440-b2d9-7d0f720027cd" providerId="ADAL" clId="{C6C378D3-5731-4A39-951C-0C746DCD6AC2}" dt="2025-08-30T07:55:42.539" v="3313"/>
          <ac:spMkLst>
            <pc:docMk/>
            <pc:sldMk cId="4238511476" sldId="328"/>
            <ac:spMk id="11" creationId="{70E8BCD5-C4AF-CEB7-4D8D-4584787EE975}"/>
          </ac:spMkLst>
        </pc:spChg>
        <pc:spChg chg="add del mod">
          <ac:chgData name="김지섭" userId="5fc1f695-5479-4440-b2d9-7d0f720027cd" providerId="ADAL" clId="{C6C378D3-5731-4A39-951C-0C746DCD6AC2}" dt="2025-08-30T07:55:20.215" v="3308" actId="478"/>
          <ac:spMkLst>
            <pc:docMk/>
            <pc:sldMk cId="4238511476" sldId="328"/>
            <ac:spMk id="12" creationId="{0A975143-91EC-FAED-7F2D-D61540EFD61B}"/>
          </ac:spMkLst>
        </pc:spChg>
        <pc:spChg chg="add del mod">
          <ac:chgData name="김지섭" userId="5fc1f695-5479-4440-b2d9-7d0f720027cd" providerId="ADAL" clId="{C6C378D3-5731-4A39-951C-0C746DCD6AC2}" dt="2025-08-30T07:55:42.539" v="3313"/>
          <ac:spMkLst>
            <pc:docMk/>
            <pc:sldMk cId="4238511476" sldId="328"/>
            <ac:spMk id="13" creationId="{2E6BA2F4-EEA0-F22B-DBDC-1FB882FB4187}"/>
          </ac:spMkLst>
        </pc:spChg>
        <pc:spChg chg="del mod">
          <ac:chgData name="김지섭" userId="5fc1f695-5479-4440-b2d9-7d0f720027cd" providerId="ADAL" clId="{C6C378D3-5731-4A39-951C-0C746DCD6AC2}" dt="2025-08-30T23:13:29.215" v="14236" actId="478"/>
          <ac:spMkLst>
            <pc:docMk/>
            <pc:sldMk cId="4238511476" sldId="328"/>
            <ac:spMk id="14" creationId="{66F93F7A-31ED-8B5F-7FC9-F529FC50083F}"/>
          </ac:spMkLst>
        </pc:spChg>
        <pc:spChg chg="del mod">
          <ac:chgData name="김지섭" userId="5fc1f695-5479-4440-b2d9-7d0f720027cd" providerId="ADAL" clId="{C6C378D3-5731-4A39-951C-0C746DCD6AC2}" dt="2025-08-30T11:14:20.256" v="4335" actId="478"/>
          <ac:spMkLst>
            <pc:docMk/>
            <pc:sldMk cId="4238511476" sldId="328"/>
            <ac:spMk id="15" creationId="{3B35C456-4DBB-BCB7-6483-185E0FC16D32}"/>
          </ac:spMkLst>
        </pc:spChg>
        <pc:spChg chg="add del mod">
          <ac:chgData name="김지섭" userId="5fc1f695-5479-4440-b2d9-7d0f720027cd" providerId="ADAL" clId="{C6C378D3-5731-4A39-951C-0C746DCD6AC2}" dt="2025-08-30T23:13:30.070" v="14237" actId="478"/>
          <ac:spMkLst>
            <pc:docMk/>
            <pc:sldMk cId="4238511476" sldId="328"/>
            <ac:spMk id="16" creationId="{6C85A8D1-888F-FB7C-8DE1-55C86590F451}"/>
          </ac:spMkLst>
        </pc:spChg>
        <pc:spChg chg="add del mod">
          <ac:chgData name="김지섭" userId="5fc1f695-5479-4440-b2d9-7d0f720027cd" providerId="ADAL" clId="{C6C378D3-5731-4A39-951C-0C746DCD6AC2}" dt="2025-08-30T23:13:27.981" v="14235" actId="478"/>
          <ac:spMkLst>
            <pc:docMk/>
            <pc:sldMk cId="4238511476" sldId="328"/>
            <ac:spMk id="17" creationId="{BE7CA010-553F-908D-5A0E-416913CA96D1}"/>
          </ac:spMkLst>
        </pc:spChg>
        <pc:spChg chg="add del mod">
          <ac:chgData name="김지섭" userId="5fc1f695-5479-4440-b2d9-7d0f720027cd" providerId="ADAL" clId="{C6C378D3-5731-4A39-951C-0C746DCD6AC2}" dt="2025-08-30T11:14:38.718" v="4353" actId="478"/>
          <ac:spMkLst>
            <pc:docMk/>
            <pc:sldMk cId="4238511476" sldId="328"/>
            <ac:spMk id="19" creationId="{B4325F74-F8F8-F6F6-300D-B679CAB98901}"/>
          </ac:spMkLst>
        </pc:spChg>
        <pc:spChg chg="add mod">
          <ac:chgData name="김지섭" userId="5fc1f695-5479-4440-b2d9-7d0f720027cd" providerId="ADAL" clId="{C6C378D3-5731-4A39-951C-0C746DCD6AC2}" dt="2025-08-30T08:00:41.316" v="3440" actId="14100"/>
          <ac:spMkLst>
            <pc:docMk/>
            <pc:sldMk cId="4238511476" sldId="328"/>
            <ac:spMk id="21" creationId="{AB0B36BC-E626-2DD5-563F-FDC1DB3D9ACB}"/>
          </ac:spMkLst>
        </pc:spChg>
        <pc:spChg chg="add mod">
          <ac:chgData name="김지섭" userId="5fc1f695-5479-4440-b2d9-7d0f720027cd" providerId="ADAL" clId="{C6C378D3-5731-4A39-951C-0C746DCD6AC2}" dt="2025-08-30T08:00:56.813" v="3476" actId="20577"/>
          <ac:spMkLst>
            <pc:docMk/>
            <pc:sldMk cId="4238511476" sldId="328"/>
            <ac:spMk id="22" creationId="{30C819A6-C7EB-45AA-5167-8AD8AB711B59}"/>
          </ac:spMkLst>
        </pc:spChg>
        <pc:spChg chg="add mod">
          <ac:chgData name="김지섭" userId="5fc1f695-5479-4440-b2d9-7d0f720027cd" providerId="ADAL" clId="{C6C378D3-5731-4A39-951C-0C746DCD6AC2}" dt="2025-08-30T11:15:18.239" v="4382" actId="20577"/>
          <ac:spMkLst>
            <pc:docMk/>
            <pc:sldMk cId="4238511476" sldId="328"/>
            <ac:spMk id="23" creationId="{47EB2391-E166-01E0-2FEC-D3D71B06BDDF}"/>
          </ac:spMkLst>
        </pc:spChg>
        <pc:spChg chg="add mod">
          <ac:chgData name="김지섭" userId="5fc1f695-5479-4440-b2d9-7d0f720027cd" providerId="ADAL" clId="{C6C378D3-5731-4A39-951C-0C746DCD6AC2}" dt="2025-08-30T11:14:34.936" v="4352" actId="20577"/>
          <ac:spMkLst>
            <pc:docMk/>
            <pc:sldMk cId="4238511476" sldId="328"/>
            <ac:spMk id="24" creationId="{319CB42C-8F9E-772A-92F0-CED7A087B274}"/>
          </ac:spMkLst>
        </pc:spChg>
        <pc:spChg chg="add mod">
          <ac:chgData name="김지섭" userId="5fc1f695-5479-4440-b2d9-7d0f720027cd" providerId="ADAL" clId="{C6C378D3-5731-4A39-951C-0C746DCD6AC2}" dt="2025-08-30T11:15:06.853" v="4377"/>
          <ac:spMkLst>
            <pc:docMk/>
            <pc:sldMk cId="4238511476" sldId="328"/>
            <ac:spMk id="25" creationId="{0536E158-3F70-714C-9D4F-78E2E091D793}"/>
          </ac:spMkLst>
        </pc:spChg>
        <pc:spChg chg="del">
          <ac:chgData name="김지섭" userId="5fc1f695-5479-4440-b2d9-7d0f720027cd" providerId="ADAL" clId="{C6C378D3-5731-4A39-951C-0C746DCD6AC2}" dt="2025-08-30T03:45:09.767" v="1168" actId="478"/>
          <ac:spMkLst>
            <pc:docMk/>
            <pc:sldMk cId="4238511476" sldId="328"/>
            <ac:spMk id="37" creationId="{6AA334C6-2EB0-F04C-2094-A1DCEFEAFE3E}"/>
          </ac:spMkLst>
        </pc:spChg>
        <pc:spChg chg="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58" creationId="{B1C4136F-28C3-5D00-F88C-C64E37A7AFBA}"/>
          </ac:spMkLst>
        </pc:spChg>
        <pc:spChg chg="add 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59" creationId="{2EB85E0C-5529-8815-E8A0-2AF7A02B12F6}"/>
          </ac:spMkLst>
        </pc:spChg>
        <pc:spChg chg="add 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60" creationId="{CC957368-064A-D246-D1C7-761181231C35}"/>
          </ac:spMkLst>
        </pc:spChg>
        <pc:spChg chg="add 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61" creationId="{588E92D5-0E25-2296-3592-561330602CC4}"/>
          </ac:spMkLst>
        </pc:spChg>
        <pc:spChg chg="add 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62" creationId="{EABD7607-9C0D-B287-E31E-85BAB53C7259}"/>
          </ac:spMkLst>
        </pc:spChg>
        <pc:spChg chg="add 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63" creationId="{BE007A37-2E7D-2374-E07B-1376FCD9365F}"/>
          </ac:spMkLst>
        </pc:spChg>
        <pc:spChg chg="add 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2048" creationId="{77074FEC-1C56-57C9-B3D7-EF07C1EF5E85}"/>
          </ac:spMkLst>
        </pc:spChg>
        <pc:spChg chg="add 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2049" creationId="{3C825CAA-D9BF-8367-51CC-4D6948E04E5F}"/>
          </ac:spMkLst>
        </pc:spChg>
        <pc:spChg chg="del">
          <ac:chgData name="김지섭" userId="5fc1f695-5479-4440-b2d9-7d0f720027cd" providerId="ADAL" clId="{C6C378D3-5731-4A39-951C-0C746DCD6AC2}" dt="2025-08-30T02:01:55.306" v="951" actId="478"/>
          <ac:spMkLst>
            <pc:docMk/>
            <pc:sldMk cId="4238511476" sldId="328"/>
            <ac:spMk id="2050" creationId="{18287BC3-AF23-8F59-995D-C3C47E74E228}"/>
          </ac:spMkLst>
        </pc:spChg>
        <pc:spChg chg="add 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2051" creationId="{23099E67-3473-C4AB-F822-3C6C7C760CC5}"/>
          </ac:spMkLst>
        </pc:spChg>
        <pc:spChg chg="del">
          <ac:chgData name="김지섭" userId="5fc1f695-5479-4440-b2d9-7d0f720027cd" providerId="ADAL" clId="{C6C378D3-5731-4A39-951C-0C746DCD6AC2}" dt="2025-08-30T02:01:55.306" v="951" actId="478"/>
          <ac:spMkLst>
            <pc:docMk/>
            <pc:sldMk cId="4238511476" sldId="328"/>
            <ac:spMk id="2053" creationId="{FBF0229E-70A7-058E-1D1D-20407875245E}"/>
          </ac:spMkLst>
        </pc:spChg>
        <pc:spChg chg="add del">
          <ac:chgData name="김지섭" userId="5fc1f695-5479-4440-b2d9-7d0f720027cd" providerId="ADAL" clId="{C6C378D3-5731-4A39-951C-0C746DCD6AC2}" dt="2025-08-30T02:01:59.245" v="953" actId="478"/>
          <ac:spMkLst>
            <pc:docMk/>
            <pc:sldMk cId="4238511476" sldId="328"/>
            <ac:spMk id="2054" creationId="{486C45E5-03F6-BD25-1DF8-BBB8BB57E7AB}"/>
          </ac:spMkLst>
        </pc:spChg>
        <pc:spChg chg="add del">
          <ac:chgData name="김지섭" userId="5fc1f695-5479-4440-b2d9-7d0f720027cd" providerId="ADAL" clId="{C6C378D3-5731-4A39-951C-0C746DCD6AC2}" dt="2025-08-30T02:01:56.912" v="952" actId="478"/>
          <ac:spMkLst>
            <pc:docMk/>
            <pc:sldMk cId="4238511476" sldId="328"/>
            <ac:spMk id="2055" creationId="{74C836F7-6A80-3579-8C40-762B91894350}"/>
          </ac:spMkLst>
        </pc:spChg>
        <pc:picChg chg="add del mod">
          <ac:chgData name="김지섭" userId="5fc1f695-5479-4440-b2d9-7d0f720027cd" providerId="ADAL" clId="{C6C378D3-5731-4A39-951C-0C746DCD6AC2}" dt="2025-08-30T07:54:24.629" v="3302" actId="478"/>
          <ac:picMkLst>
            <pc:docMk/>
            <pc:sldMk cId="4238511476" sldId="328"/>
            <ac:picMk id="3" creationId="{ADE705EF-DE21-F0DB-356C-2F0CC6E9CBD9}"/>
          </ac:picMkLst>
        </pc:picChg>
        <pc:picChg chg="add mod">
          <ac:chgData name="김지섭" userId="5fc1f695-5479-4440-b2d9-7d0f720027cd" providerId="ADAL" clId="{C6C378D3-5731-4A39-951C-0C746DCD6AC2}" dt="2025-08-30T10:20:17.661" v="3971" actId="14100"/>
          <ac:picMkLst>
            <pc:docMk/>
            <pc:sldMk cId="4238511476" sldId="328"/>
            <ac:picMk id="4" creationId="{14F6C5F6-627E-DEDF-A852-6C84B72F052F}"/>
          </ac:picMkLst>
        </pc:picChg>
        <pc:picChg chg="add del mod modCrop">
          <ac:chgData name="김지섭" userId="5fc1f695-5479-4440-b2d9-7d0f720027cd" providerId="ADAL" clId="{C6C378D3-5731-4A39-951C-0C746DCD6AC2}" dt="2025-08-30T03:39:14.060" v="1045" actId="22"/>
          <ac:picMkLst>
            <pc:docMk/>
            <pc:sldMk cId="4238511476" sldId="328"/>
            <ac:picMk id="5" creationId="{B962FE3C-D8D4-2592-97C0-34FE39C5DD2F}"/>
          </ac:picMkLst>
        </pc:picChg>
        <pc:picChg chg="add mod">
          <ac:chgData name="김지섭" userId="5fc1f695-5479-4440-b2d9-7d0f720027cd" providerId="ADAL" clId="{C6C378D3-5731-4A39-951C-0C746DCD6AC2}" dt="2025-08-30T07:59:02.952" v="3406" actId="1035"/>
          <ac:picMkLst>
            <pc:docMk/>
            <pc:sldMk cId="4238511476" sldId="328"/>
            <ac:picMk id="6" creationId="{04CEF1F0-A02F-8028-6422-06D508D0D804}"/>
          </ac:picMkLst>
        </pc:picChg>
        <pc:picChg chg="add del mod modCrop">
          <ac:chgData name="김지섭" userId="5fc1f695-5479-4440-b2d9-7d0f720027cd" providerId="ADAL" clId="{C6C378D3-5731-4A39-951C-0C746DCD6AC2}" dt="2025-08-30T07:54:25.061" v="3303" actId="478"/>
          <ac:picMkLst>
            <pc:docMk/>
            <pc:sldMk cId="4238511476" sldId="328"/>
            <ac:picMk id="7" creationId="{D40C31DC-8FF2-1611-39BA-B65CDFA5769E}"/>
          </ac:picMkLst>
        </pc:picChg>
        <pc:picChg chg="add mod">
          <ac:chgData name="김지섭" userId="5fc1f695-5479-4440-b2d9-7d0f720027cd" providerId="ADAL" clId="{C6C378D3-5731-4A39-951C-0C746DCD6AC2}" dt="2025-08-30T07:59:02.952" v="3406" actId="1035"/>
          <ac:picMkLst>
            <pc:docMk/>
            <pc:sldMk cId="4238511476" sldId="328"/>
            <ac:picMk id="10" creationId="{A78F48C6-18B7-5E6F-10BD-97D794A1B457}"/>
          </ac:picMkLst>
        </pc:picChg>
      </pc:sldChg>
      <pc:sldChg chg="addSp delSp modSp add del mod">
        <pc:chgData name="김지섭" userId="5fc1f695-5479-4440-b2d9-7d0f720027cd" providerId="ADAL" clId="{C6C378D3-5731-4A39-951C-0C746DCD6AC2}" dt="2025-08-30T09:50:54.508" v="3619" actId="47"/>
        <pc:sldMkLst>
          <pc:docMk/>
          <pc:sldMk cId="1270091734" sldId="329"/>
        </pc:sldMkLst>
        <pc:spChg chg="add mod">
          <ac:chgData name="김지섭" userId="5fc1f695-5479-4440-b2d9-7d0f720027cd" providerId="ADAL" clId="{C6C378D3-5731-4A39-951C-0C746DCD6AC2}" dt="2025-08-30T09:41:18.882" v="3531" actId="1076"/>
          <ac:spMkLst>
            <pc:docMk/>
            <pc:sldMk cId="1270091734" sldId="329"/>
            <ac:spMk id="6" creationId="{1B7A233A-F55E-136B-9C82-61DA977AFBC3}"/>
          </ac:spMkLst>
        </pc:spChg>
        <pc:spChg chg="mod">
          <ac:chgData name="김지섭" userId="5fc1f695-5479-4440-b2d9-7d0f720027cd" providerId="ADAL" clId="{C6C378D3-5731-4A39-951C-0C746DCD6AC2}" dt="2025-08-30T02:02:15.223" v="966" actId="20577"/>
          <ac:spMkLst>
            <pc:docMk/>
            <pc:sldMk cId="1270091734" sldId="329"/>
            <ac:spMk id="15" creationId="{2ED0CCCE-4359-F444-318B-6D9C4B36D9A6}"/>
          </ac:spMkLst>
        </pc:spChg>
        <pc:spChg chg="del">
          <ac:chgData name="김지섭" userId="5fc1f695-5479-4440-b2d9-7d0f720027cd" providerId="ADAL" clId="{C6C378D3-5731-4A39-951C-0C746DCD6AC2}" dt="2025-08-30T03:45:08.331" v="1167" actId="478"/>
          <ac:spMkLst>
            <pc:docMk/>
            <pc:sldMk cId="1270091734" sldId="329"/>
            <ac:spMk id="37" creationId="{90A1D391-595D-4720-D7C9-A0E6BFB78EDC}"/>
          </ac:spMkLst>
        </pc:spChg>
        <pc:picChg chg="add del mod">
          <ac:chgData name="김지섭" userId="5fc1f695-5479-4440-b2d9-7d0f720027cd" providerId="ADAL" clId="{C6C378D3-5731-4A39-951C-0C746DCD6AC2}" dt="2025-08-30T09:40:41.426" v="3519" actId="478"/>
          <ac:picMkLst>
            <pc:docMk/>
            <pc:sldMk cId="1270091734" sldId="329"/>
            <ac:picMk id="3" creationId="{36C15A22-7151-ACD1-29E7-7E2F7DBEDFE2}"/>
          </ac:picMkLst>
        </pc:picChg>
        <pc:picChg chg="add mod">
          <ac:chgData name="김지섭" userId="5fc1f695-5479-4440-b2d9-7d0f720027cd" providerId="ADAL" clId="{C6C378D3-5731-4A39-951C-0C746DCD6AC2}" dt="2025-08-30T09:45:44.011" v="3602" actId="1440"/>
          <ac:picMkLst>
            <pc:docMk/>
            <pc:sldMk cId="1270091734" sldId="329"/>
            <ac:picMk id="4" creationId="{FD81CEB2-5FE5-D955-8221-96A6283C9A3C}"/>
          </ac:picMkLst>
        </pc:picChg>
        <pc:picChg chg="add del mod">
          <ac:chgData name="김지섭" userId="5fc1f695-5479-4440-b2d9-7d0f720027cd" providerId="ADAL" clId="{C6C378D3-5731-4A39-951C-0C746DCD6AC2}" dt="2025-08-30T09:40:50.205" v="3524" actId="478"/>
          <ac:picMkLst>
            <pc:docMk/>
            <pc:sldMk cId="1270091734" sldId="329"/>
            <ac:picMk id="5" creationId="{4CA56F8B-7EFB-4983-E688-2A1E70260CEF}"/>
          </ac:picMkLst>
        </pc:picChg>
        <pc:picChg chg="add mod">
          <ac:chgData name="김지섭" userId="5fc1f695-5479-4440-b2d9-7d0f720027cd" providerId="ADAL" clId="{C6C378D3-5731-4A39-951C-0C746DCD6AC2}" dt="2025-08-30T09:45:43.691" v="3601" actId="1440"/>
          <ac:picMkLst>
            <pc:docMk/>
            <pc:sldMk cId="1270091734" sldId="329"/>
            <ac:picMk id="8" creationId="{542EA5BA-F54C-5351-C9F2-228F377D8072}"/>
          </ac:picMkLst>
        </pc:picChg>
      </pc:sldChg>
      <pc:sldChg chg="delSp modSp add del mod">
        <pc:chgData name="김지섭" userId="5fc1f695-5479-4440-b2d9-7d0f720027cd" providerId="ADAL" clId="{C6C378D3-5731-4A39-951C-0C746DCD6AC2}" dt="2025-08-30T09:50:57.056" v="3620" actId="47"/>
        <pc:sldMkLst>
          <pc:docMk/>
          <pc:sldMk cId="3096855911" sldId="330"/>
        </pc:sldMkLst>
        <pc:spChg chg="mod">
          <ac:chgData name="김지섭" userId="5fc1f695-5479-4440-b2d9-7d0f720027cd" providerId="ADAL" clId="{C6C378D3-5731-4A39-951C-0C746DCD6AC2}" dt="2025-08-30T02:02:30.555" v="992" actId="20577"/>
          <ac:spMkLst>
            <pc:docMk/>
            <pc:sldMk cId="3096855911" sldId="330"/>
            <ac:spMk id="15" creationId="{ECF4617B-C4BB-1792-9783-4250F8A7F5AB}"/>
          </ac:spMkLst>
        </pc:spChg>
        <pc:spChg chg="del">
          <ac:chgData name="김지섭" userId="5fc1f695-5479-4440-b2d9-7d0f720027cd" providerId="ADAL" clId="{C6C378D3-5731-4A39-951C-0C746DCD6AC2}" dt="2025-08-30T03:45:06.677" v="1166" actId="478"/>
          <ac:spMkLst>
            <pc:docMk/>
            <pc:sldMk cId="3096855911" sldId="330"/>
            <ac:spMk id="37" creationId="{48F5691F-AA50-35C9-323D-AE9F76CD78FE}"/>
          </ac:spMkLst>
        </pc:spChg>
      </pc:sldChg>
      <pc:sldChg chg="addSp delSp modSp add del mod ord">
        <pc:chgData name="김지섭" userId="5fc1f695-5479-4440-b2d9-7d0f720027cd" providerId="ADAL" clId="{C6C378D3-5731-4A39-951C-0C746DCD6AC2}" dt="2025-08-30T22:20:40.341" v="13744" actId="47"/>
        <pc:sldMkLst>
          <pc:docMk/>
          <pc:sldMk cId="393884991" sldId="331"/>
        </pc:sldMkLst>
        <pc:spChg chg="add del mod">
          <ac:chgData name="김지섭" userId="5fc1f695-5479-4440-b2d9-7d0f720027cd" providerId="ADAL" clId="{C6C378D3-5731-4A39-951C-0C746DCD6AC2}" dt="2025-08-30T22:20:34.795" v="13743" actId="478"/>
          <ac:spMkLst>
            <pc:docMk/>
            <pc:sldMk cId="393884991" sldId="331"/>
            <ac:spMk id="2" creationId="{C0E4FCB4-F92B-1337-81F1-9CFB19C2E4BF}"/>
          </ac:spMkLst>
        </pc:spChg>
        <pc:picChg chg="del">
          <ac:chgData name="김지섭" userId="5fc1f695-5479-4440-b2d9-7d0f720027cd" providerId="ADAL" clId="{C6C378D3-5731-4A39-951C-0C746DCD6AC2}" dt="2025-08-30T10:41:32.072" v="4093" actId="478"/>
          <ac:picMkLst>
            <pc:docMk/>
            <pc:sldMk cId="393884991" sldId="331"/>
            <ac:picMk id="6" creationId="{8F833B47-7C4E-2F8A-183A-711C83390DDC}"/>
          </ac:picMkLst>
        </pc:picChg>
      </pc:sldChg>
      <pc:sldChg chg="addSp delSp modSp add mod ord modNotesTx">
        <pc:chgData name="김지섭" userId="5fc1f695-5479-4440-b2d9-7d0f720027cd" providerId="ADAL" clId="{C6C378D3-5731-4A39-951C-0C746DCD6AC2}" dt="2025-08-30T23:12:31.249" v="14233" actId="1076"/>
        <pc:sldMkLst>
          <pc:docMk/>
          <pc:sldMk cId="2979722766" sldId="332"/>
        </pc:sldMkLst>
        <pc:spChg chg="add del mod">
          <ac:chgData name="김지섭" userId="5fc1f695-5479-4440-b2d9-7d0f720027cd" providerId="ADAL" clId="{C6C378D3-5731-4A39-951C-0C746DCD6AC2}" dt="2025-08-30T22:19:59.419" v="13742" actId="478"/>
          <ac:spMkLst>
            <pc:docMk/>
            <pc:sldMk cId="2979722766" sldId="332"/>
            <ac:spMk id="2" creationId="{E8193DF7-6E77-C1D5-B6AF-30D8FFB372D1}"/>
          </ac:spMkLst>
        </pc:spChg>
        <pc:spChg chg="add del mod">
          <ac:chgData name="김지섭" userId="5fc1f695-5479-4440-b2d9-7d0f720027cd" providerId="ADAL" clId="{C6C378D3-5731-4A39-951C-0C746DCD6AC2}" dt="2025-08-30T04:40:07.601" v="1747" actId="478"/>
          <ac:spMkLst>
            <pc:docMk/>
            <pc:sldMk cId="2979722766" sldId="332"/>
            <ac:spMk id="3" creationId="{4D3921A2-8F3A-5B56-F334-56E1C7431E4C}"/>
          </ac:spMkLst>
        </pc:spChg>
        <pc:spChg chg="add del mod">
          <ac:chgData name="김지섭" userId="5fc1f695-5479-4440-b2d9-7d0f720027cd" providerId="ADAL" clId="{C6C378D3-5731-4A39-951C-0C746DCD6AC2}" dt="2025-08-30T04:44:21.271" v="1842"/>
          <ac:spMkLst>
            <pc:docMk/>
            <pc:sldMk cId="2979722766" sldId="332"/>
            <ac:spMk id="12" creationId="{9749870C-8879-4253-9CC0-AA011B907E8E}"/>
          </ac:spMkLst>
        </pc:spChg>
        <pc:spChg chg="add del mod">
          <ac:chgData name="김지섭" userId="5fc1f695-5479-4440-b2d9-7d0f720027cd" providerId="ADAL" clId="{C6C378D3-5731-4A39-951C-0C746DCD6AC2}" dt="2025-08-30T04:44:23.820" v="1843" actId="478"/>
          <ac:spMkLst>
            <pc:docMk/>
            <pc:sldMk cId="2979722766" sldId="332"/>
            <ac:spMk id="13" creationId="{29E125E6-3E59-F3C1-281F-983A7E50A3C3}"/>
          </ac:spMkLst>
        </pc:spChg>
        <pc:spChg chg="add del mod">
          <ac:chgData name="김지섭" userId="5fc1f695-5479-4440-b2d9-7d0f720027cd" providerId="ADAL" clId="{C6C378D3-5731-4A39-951C-0C746DCD6AC2}" dt="2025-08-30T22:21:08.069" v="13750" actId="478"/>
          <ac:spMkLst>
            <pc:docMk/>
            <pc:sldMk cId="2979722766" sldId="332"/>
            <ac:spMk id="14" creationId="{45F09F07-1B79-1D35-817C-142DD8A6B07B}"/>
          </ac:spMkLst>
        </pc:spChg>
        <pc:spChg chg="mod">
          <ac:chgData name="김지섭" userId="5fc1f695-5479-4440-b2d9-7d0f720027cd" providerId="ADAL" clId="{C6C378D3-5731-4A39-951C-0C746DCD6AC2}" dt="2025-08-30T04:39:44.703" v="1743" actId="1076"/>
          <ac:spMkLst>
            <pc:docMk/>
            <pc:sldMk cId="2979722766" sldId="332"/>
            <ac:spMk id="15" creationId="{4052FBFF-DE6E-6E62-1F73-D5A152509B80}"/>
          </ac:spMkLst>
        </pc:spChg>
        <pc:spChg chg="add del mod">
          <ac:chgData name="김지섭" userId="5fc1f695-5479-4440-b2d9-7d0f720027cd" providerId="ADAL" clId="{C6C378D3-5731-4A39-951C-0C746DCD6AC2}" dt="2025-08-30T07:45:27.409" v="3289" actId="478"/>
          <ac:spMkLst>
            <pc:docMk/>
            <pc:sldMk cId="2979722766" sldId="332"/>
            <ac:spMk id="16" creationId="{6011DA11-7774-05DA-942C-80830EF58F80}"/>
          </ac:spMkLst>
        </pc:spChg>
        <pc:spChg chg="del">
          <ac:chgData name="김지섭" userId="5fc1f695-5479-4440-b2d9-7d0f720027cd" providerId="ADAL" clId="{C6C378D3-5731-4A39-951C-0C746DCD6AC2}" dt="2025-08-30T04:39:48.692" v="1744" actId="478"/>
          <ac:spMkLst>
            <pc:docMk/>
            <pc:sldMk cId="2979722766" sldId="332"/>
            <ac:spMk id="18" creationId="{ED3B180C-86ED-1144-FB68-0208EDB559B9}"/>
          </ac:spMkLst>
        </pc:spChg>
        <pc:spChg chg="del">
          <ac:chgData name="김지섭" userId="5fc1f695-5479-4440-b2d9-7d0f720027cd" providerId="ADAL" clId="{C6C378D3-5731-4A39-951C-0C746DCD6AC2}" dt="2025-08-30T04:39:48.692" v="1744" actId="478"/>
          <ac:spMkLst>
            <pc:docMk/>
            <pc:sldMk cId="2979722766" sldId="332"/>
            <ac:spMk id="50" creationId="{5348D00D-4EB6-5DE6-68D0-140A62F96C0C}"/>
          </ac:spMkLst>
        </pc:spChg>
        <pc:spChg chg="del">
          <ac:chgData name="김지섭" userId="5fc1f695-5479-4440-b2d9-7d0f720027cd" providerId="ADAL" clId="{C6C378D3-5731-4A39-951C-0C746DCD6AC2}" dt="2025-08-30T04:39:48.692" v="1744" actId="478"/>
          <ac:spMkLst>
            <pc:docMk/>
            <pc:sldMk cId="2979722766" sldId="332"/>
            <ac:spMk id="56" creationId="{8DD00B58-ACB6-75ED-BD01-A2A7298BFABA}"/>
          </ac:spMkLst>
        </pc:spChg>
        <pc:spChg chg="del">
          <ac:chgData name="김지섭" userId="5fc1f695-5479-4440-b2d9-7d0f720027cd" providerId="ADAL" clId="{C6C378D3-5731-4A39-951C-0C746DCD6AC2}" dt="2025-08-30T04:39:48.692" v="1744" actId="478"/>
          <ac:spMkLst>
            <pc:docMk/>
            <pc:sldMk cId="2979722766" sldId="332"/>
            <ac:spMk id="62" creationId="{1828307E-1A69-6CDB-9928-ECEA01F1CDCD}"/>
          </ac:spMkLst>
        </pc:spChg>
        <pc:spChg chg="del">
          <ac:chgData name="김지섭" userId="5fc1f695-5479-4440-b2d9-7d0f720027cd" providerId="ADAL" clId="{C6C378D3-5731-4A39-951C-0C746DCD6AC2}" dt="2025-08-30T04:39:48.692" v="1744" actId="478"/>
          <ac:spMkLst>
            <pc:docMk/>
            <pc:sldMk cId="2979722766" sldId="332"/>
            <ac:spMk id="1047" creationId="{ACA058AB-A855-4F89-53FB-F0C74F91B827}"/>
          </ac:spMkLst>
        </pc:spChg>
        <pc:graphicFrameChg chg="add del mod modGraphic">
          <ac:chgData name="김지섭" userId="5fc1f695-5479-4440-b2d9-7d0f720027cd" providerId="ADAL" clId="{C6C378D3-5731-4A39-951C-0C746DCD6AC2}" dt="2025-08-30T04:41:00.391" v="1791" actId="478"/>
          <ac:graphicFrameMkLst>
            <pc:docMk/>
            <pc:sldMk cId="2979722766" sldId="332"/>
            <ac:graphicFrameMk id="4" creationId="{4DDFEA98-7F63-0F0C-9210-7446DD387AE6}"/>
          </ac:graphicFrameMkLst>
        </pc:graphicFrameChg>
        <pc:picChg chg="add del mod">
          <ac:chgData name="김지섭" userId="5fc1f695-5479-4440-b2d9-7d0f720027cd" providerId="ADAL" clId="{C6C378D3-5731-4A39-951C-0C746DCD6AC2}" dt="2025-08-30T22:27:43.019" v="13781" actId="478"/>
          <ac:picMkLst>
            <pc:docMk/>
            <pc:sldMk cId="2979722766" sldId="332"/>
            <ac:picMk id="3" creationId="{153E5C67-62C9-C961-37B7-FB9F6BCBC555}"/>
          </ac:picMkLst>
        </pc:picChg>
        <pc:picChg chg="add mod">
          <ac:chgData name="김지섭" userId="5fc1f695-5479-4440-b2d9-7d0f720027cd" providerId="ADAL" clId="{C6C378D3-5731-4A39-951C-0C746DCD6AC2}" dt="2025-08-30T23:12:31.249" v="14233" actId="1076"/>
          <ac:picMkLst>
            <pc:docMk/>
            <pc:sldMk cId="2979722766" sldId="332"/>
            <ac:picMk id="5" creationId="{BD699C0C-3F7F-71DC-38AB-DD25F974CD21}"/>
          </ac:picMkLst>
        </pc:picChg>
        <pc:picChg chg="del">
          <ac:chgData name="김지섭" userId="5fc1f695-5479-4440-b2d9-7d0f720027cd" providerId="ADAL" clId="{C6C378D3-5731-4A39-951C-0C746DCD6AC2}" dt="2025-08-30T04:39:48.692" v="1744" actId="478"/>
          <ac:picMkLst>
            <pc:docMk/>
            <pc:sldMk cId="2979722766" sldId="332"/>
            <ac:picMk id="6" creationId="{D6ADA3C3-9624-3CAE-F1C9-98C1B3495B29}"/>
          </ac:picMkLst>
        </pc:picChg>
        <pc:picChg chg="add del mod">
          <ac:chgData name="김지섭" userId="5fc1f695-5479-4440-b2d9-7d0f720027cd" providerId="ADAL" clId="{C6C378D3-5731-4A39-951C-0C746DCD6AC2}" dt="2025-08-30T22:21:08.593" v="13751" actId="478"/>
          <ac:picMkLst>
            <pc:docMk/>
            <pc:sldMk cId="2979722766" sldId="332"/>
            <ac:picMk id="7" creationId="{42ADF025-9C20-BF53-406C-90715C5B25AA}"/>
          </ac:picMkLst>
        </pc:picChg>
        <pc:picChg chg="add del mod">
          <ac:chgData name="김지섭" userId="5fc1f695-5479-4440-b2d9-7d0f720027cd" providerId="ADAL" clId="{C6C378D3-5731-4A39-951C-0C746DCD6AC2}" dt="2025-08-30T22:21:05.112" v="13747" actId="478"/>
          <ac:picMkLst>
            <pc:docMk/>
            <pc:sldMk cId="2979722766" sldId="332"/>
            <ac:picMk id="11" creationId="{24F283FB-CF95-88B3-DBC2-FD447133EFD0}"/>
          </ac:picMkLst>
        </pc:picChg>
        <pc:picChg chg="del">
          <ac:chgData name="김지섭" userId="5fc1f695-5479-4440-b2d9-7d0f720027cd" providerId="ADAL" clId="{C6C378D3-5731-4A39-951C-0C746DCD6AC2}" dt="2025-08-30T04:39:48.692" v="1744" actId="478"/>
          <ac:picMkLst>
            <pc:docMk/>
            <pc:sldMk cId="2979722766" sldId="332"/>
            <ac:picMk id="60" creationId="{9145F24D-AA19-47C8-0E99-414C19134798}"/>
          </ac:picMkLst>
        </pc:picChg>
        <pc:picChg chg="del">
          <ac:chgData name="김지섭" userId="5fc1f695-5479-4440-b2d9-7d0f720027cd" providerId="ADAL" clId="{C6C378D3-5731-4A39-951C-0C746DCD6AC2}" dt="2025-08-30T04:39:48.692" v="1744" actId="478"/>
          <ac:picMkLst>
            <pc:docMk/>
            <pc:sldMk cId="2979722766" sldId="332"/>
            <ac:picMk id="1026" creationId="{7C62D01D-B3F6-D281-E77D-3E817BE4A8C0}"/>
          </ac:picMkLst>
        </pc:picChg>
        <pc:picChg chg="del">
          <ac:chgData name="김지섭" userId="5fc1f695-5479-4440-b2d9-7d0f720027cd" providerId="ADAL" clId="{C6C378D3-5731-4A39-951C-0C746DCD6AC2}" dt="2025-08-30T04:39:48.692" v="1744" actId="478"/>
          <ac:picMkLst>
            <pc:docMk/>
            <pc:sldMk cId="2979722766" sldId="332"/>
            <ac:picMk id="1034" creationId="{92EA3CA5-ACAA-90B9-D160-2E13467ABC18}"/>
          </ac:picMkLst>
        </pc:picChg>
        <pc:picChg chg="del">
          <ac:chgData name="김지섭" userId="5fc1f695-5479-4440-b2d9-7d0f720027cd" providerId="ADAL" clId="{C6C378D3-5731-4A39-951C-0C746DCD6AC2}" dt="2025-08-30T04:39:48.692" v="1744" actId="478"/>
          <ac:picMkLst>
            <pc:docMk/>
            <pc:sldMk cId="2979722766" sldId="332"/>
            <ac:picMk id="2052" creationId="{B44EBC9E-F63D-A1DA-110C-6E5FF3D835D0}"/>
          </ac:picMkLst>
        </pc:picChg>
      </pc:sldChg>
      <pc:sldChg chg="addSp modSp add mod modNotesTx">
        <pc:chgData name="김지섭" userId="5fc1f695-5479-4440-b2d9-7d0f720027cd" providerId="ADAL" clId="{C6C378D3-5731-4A39-951C-0C746DCD6AC2}" dt="2025-08-30T17:29:35.995" v="12675" actId="20577"/>
        <pc:sldMkLst>
          <pc:docMk/>
          <pc:sldMk cId="2039566756" sldId="333"/>
        </pc:sldMkLst>
        <pc:spChg chg="add mod">
          <ac:chgData name="김지섭" userId="5fc1f695-5479-4440-b2d9-7d0f720027cd" providerId="ADAL" clId="{C6C378D3-5731-4A39-951C-0C746DCD6AC2}" dt="2025-08-30T11:48:00.709" v="4683" actId="2711"/>
          <ac:spMkLst>
            <pc:docMk/>
            <pc:sldMk cId="2039566756" sldId="333"/>
            <ac:spMk id="3" creationId="{0B925BDB-F695-A14E-78F4-4E4FCFF7679E}"/>
          </ac:spMkLst>
        </pc:spChg>
        <pc:spChg chg="add mod">
          <ac:chgData name="김지섭" userId="5fc1f695-5479-4440-b2d9-7d0f720027cd" providerId="ADAL" clId="{C6C378D3-5731-4A39-951C-0C746DCD6AC2}" dt="2025-08-30T13:52:02.398" v="4978"/>
          <ac:spMkLst>
            <pc:docMk/>
            <pc:sldMk cId="2039566756" sldId="333"/>
            <ac:spMk id="4" creationId="{2E824248-E233-C223-ACC3-DBC68C1FE376}"/>
          </ac:spMkLst>
        </pc:spChg>
        <pc:spChg chg="mod">
          <ac:chgData name="김지섭" userId="5fc1f695-5479-4440-b2d9-7d0f720027cd" providerId="ADAL" clId="{C6C378D3-5731-4A39-951C-0C746DCD6AC2}" dt="2025-08-30T11:48:08.115" v="4685" actId="2711"/>
          <ac:spMkLst>
            <pc:docMk/>
            <pc:sldMk cId="2039566756" sldId="333"/>
            <ac:spMk id="10" creationId="{04AA7D7D-8114-E496-9FEF-CE369E248674}"/>
          </ac:spMkLst>
        </pc:spChg>
        <pc:spChg chg="mod">
          <ac:chgData name="김지섭" userId="5fc1f695-5479-4440-b2d9-7d0f720027cd" providerId="ADAL" clId="{C6C378D3-5731-4A39-951C-0C746DCD6AC2}" dt="2025-08-30T11:48:10.065" v="4686" actId="14100"/>
          <ac:spMkLst>
            <pc:docMk/>
            <pc:sldMk cId="2039566756" sldId="333"/>
            <ac:spMk id="16" creationId="{6631C0D8-A399-5EF4-637E-7E39E625B051}"/>
          </ac:spMkLst>
        </pc:spChg>
        <pc:spChg chg="mod">
          <ac:chgData name="김지섭" userId="5fc1f695-5479-4440-b2d9-7d0f720027cd" providerId="ADAL" clId="{C6C378D3-5731-4A39-951C-0C746DCD6AC2}" dt="2025-08-30T13:51:47.492" v="4963"/>
          <ac:spMkLst>
            <pc:docMk/>
            <pc:sldMk cId="2039566756" sldId="333"/>
            <ac:spMk id="17" creationId="{DCA3651B-4B06-BE4C-3C15-583699543F4F}"/>
          </ac:spMkLst>
        </pc:spChg>
        <pc:spChg chg="mod">
          <ac:chgData name="김지섭" userId="5fc1f695-5479-4440-b2d9-7d0f720027cd" providerId="ADAL" clId="{C6C378D3-5731-4A39-951C-0C746DCD6AC2}" dt="2025-08-30T13:51:56.080" v="4969"/>
          <ac:spMkLst>
            <pc:docMk/>
            <pc:sldMk cId="2039566756" sldId="333"/>
            <ac:spMk id="20" creationId="{D338FB83-A07B-0076-7DE3-24376F89B073}"/>
          </ac:spMkLst>
        </pc:spChg>
        <pc:grpChg chg="mod">
          <ac:chgData name="김지섭" userId="5fc1f695-5479-4440-b2d9-7d0f720027cd" providerId="ADAL" clId="{C6C378D3-5731-4A39-951C-0C746DCD6AC2}" dt="2025-08-30T07:01:11.930" v="2731" actId="14100"/>
          <ac:grpSpMkLst>
            <pc:docMk/>
            <pc:sldMk cId="2039566756" sldId="333"/>
            <ac:grpSpMk id="12" creationId="{C4387590-500F-D0C2-B552-0D1DC15BE5A2}"/>
          </ac:grpSpMkLst>
        </pc:grpChg>
        <pc:picChg chg="add mod">
          <ac:chgData name="김지섭" userId="5fc1f695-5479-4440-b2d9-7d0f720027cd" providerId="ADAL" clId="{C6C378D3-5731-4A39-951C-0C746DCD6AC2}" dt="2025-08-30T07:00:58.195" v="2727" actId="1076"/>
          <ac:picMkLst>
            <pc:docMk/>
            <pc:sldMk cId="2039566756" sldId="333"/>
            <ac:picMk id="2" creationId="{5492983F-3349-D3D4-7950-3E874DCFB0E3}"/>
          </ac:picMkLst>
        </pc:picChg>
        <pc:picChg chg="mod">
          <ac:chgData name="김지섭" userId="5fc1f695-5479-4440-b2d9-7d0f720027cd" providerId="ADAL" clId="{C6C378D3-5731-4A39-951C-0C746DCD6AC2}" dt="2025-08-30T07:01:26.993" v="2735" actId="14100"/>
          <ac:picMkLst>
            <pc:docMk/>
            <pc:sldMk cId="2039566756" sldId="333"/>
            <ac:picMk id="35" creationId="{BE0F8620-8953-9C46-33C6-05C74517C715}"/>
          </ac:picMkLst>
        </pc:picChg>
      </pc:sldChg>
      <pc:sldChg chg="delSp modSp add mod setBg">
        <pc:chgData name="김지섭" userId="5fc1f695-5479-4440-b2d9-7d0f720027cd" providerId="ADAL" clId="{C6C378D3-5731-4A39-951C-0C746DCD6AC2}" dt="2025-08-30T12:02:20.233" v="4836" actId="1076"/>
        <pc:sldMkLst>
          <pc:docMk/>
          <pc:sldMk cId="4261458836" sldId="334"/>
        </pc:sldMkLst>
        <pc:spChg chg="mod">
          <ac:chgData name="김지섭" userId="5fc1f695-5479-4440-b2d9-7d0f720027cd" providerId="ADAL" clId="{C6C378D3-5731-4A39-951C-0C746DCD6AC2}" dt="2025-08-30T12:02:20.233" v="4836" actId="1076"/>
          <ac:spMkLst>
            <pc:docMk/>
            <pc:sldMk cId="4261458836" sldId="334"/>
            <ac:spMk id="15" creationId="{8D3C7BC7-FAE9-59BD-E911-FE2A5ABE3637}"/>
          </ac:spMkLst>
        </pc:spChg>
        <pc:cxnChg chg="del">
          <ac:chgData name="김지섭" userId="5fc1f695-5479-4440-b2d9-7d0f720027cd" providerId="ADAL" clId="{C6C378D3-5731-4A39-951C-0C746DCD6AC2}" dt="2025-08-30T09:44:35.152" v="3583" actId="478"/>
          <ac:cxnSpMkLst>
            <pc:docMk/>
            <pc:sldMk cId="4261458836" sldId="334"/>
            <ac:cxnSpMk id="28" creationId="{2AAAB5EE-C565-483D-0978-42A89C00C4A1}"/>
          </ac:cxnSpMkLst>
        </pc:cxnChg>
      </pc:sldChg>
      <pc:sldChg chg="addSp delSp modSp add mod ord delAnim modAnim modNotesTx">
        <pc:chgData name="김지섭" userId="5fc1f695-5479-4440-b2d9-7d0f720027cd" providerId="ADAL" clId="{C6C378D3-5731-4A39-951C-0C746DCD6AC2}" dt="2025-08-30T23:13:55.615" v="14272" actId="20577"/>
        <pc:sldMkLst>
          <pc:docMk/>
          <pc:sldMk cId="1900640495" sldId="335"/>
        </pc:sldMkLst>
        <pc:spChg chg="add del mod">
          <ac:chgData name="김지섭" userId="5fc1f695-5479-4440-b2d9-7d0f720027cd" providerId="ADAL" clId="{C6C378D3-5731-4A39-951C-0C746DCD6AC2}" dt="2025-08-30T11:15:03.065" v="4376" actId="478"/>
          <ac:spMkLst>
            <pc:docMk/>
            <pc:sldMk cId="1900640495" sldId="335"/>
            <ac:spMk id="2" creationId="{0FF50C85-47FA-D0EF-3485-E24D54F7A4EF}"/>
          </ac:spMkLst>
        </pc:spChg>
        <pc:spChg chg="add mod">
          <ac:chgData name="김지섭" userId="5fc1f695-5479-4440-b2d9-7d0f720027cd" providerId="ADAL" clId="{C6C378D3-5731-4A39-951C-0C746DCD6AC2}" dt="2025-08-30T23:13:47.175" v="14255" actId="20577"/>
          <ac:spMkLst>
            <pc:docMk/>
            <pc:sldMk cId="1900640495" sldId="335"/>
            <ac:spMk id="3" creationId="{3A5897D1-6ED9-B098-D836-63D4433A89B2}"/>
          </ac:spMkLst>
        </pc:spChg>
        <pc:spChg chg="add mod">
          <ac:chgData name="김지섭" userId="5fc1f695-5479-4440-b2d9-7d0f720027cd" providerId="ADAL" clId="{C6C378D3-5731-4A39-951C-0C746DCD6AC2}" dt="2025-08-30T16:54:56.464" v="11272" actId="1076"/>
          <ac:spMkLst>
            <pc:docMk/>
            <pc:sldMk cId="1900640495" sldId="335"/>
            <ac:spMk id="4" creationId="{71434F16-9292-27BA-9EB7-D37EECE1AE11}"/>
          </ac:spMkLst>
        </pc:spChg>
        <pc:spChg chg="add mod">
          <ac:chgData name="김지섭" userId="5fc1f695-5479-4440-b2d9-7d0f720027cd" providerId="ADAL" clId="{C6C378D3-5731-4A39-951C-0C746DCD6AC2}" dt="2025-08-30T23:13:55.615" v="14272" actId="20577"/>
          <ac:spMkLst>
            <pc:docMk/>
            <pc:sldMk cId="1900640495" sldId="335"/>
            <ac:spMk id="5" creationId="{5DEB2134-4F36-49D4-5C82-47E4ED862883}"/>
          </ac:spMkLst>
        </pc:spChg>
        <pc:spChg chg="add del mod ord">
          <ac:chgData name="김지섭" userId="5fc1f695-5479-4440-b2d9-7d0f720027cd" providerId="ADAL" clId="{C6C378D3-5731-4A39-951C-0C746DCD6AC2}" dt="2025-08-30T12:03:29.813" v="4855"/>
          <ac:spMkLst>
            <pc:docMk/>
            <pc:sldMk cId="1900640495" sldId="335"/>
            <ac:spMk id="8" creationId="{F3E6BA2C-4F33-1770-678A-9B7B8C2D9BE8}"/>
          </ac:spMkLst>
        </pc:spChg>
        <pc:spChg chg="add del mod">
          <ac:chgData name="김지섭" userId="5fc1f695-5479-4440-b2d9-7d0f720027cd" providerId="ADAL" clId="{C6C378D3-5731-4A39-951C-0C746DCD6AC2}" dt="2025-08-30T12:03:29.813" v="4855"/>
          <ac:spMkLst>
            <pc:docMk/>
            <pc:sldMk cId="1900640495" sldId="335"/>
            <ac:spMk id="9" creationId="{6100340B-62F7-ADB6-EAB3-7F5F9C2C5046}"/>
          </ac:spMkLst>
        </pc:spChg>
        <pc:spChg chg="del mod ord">
          <ac:chgData name="김지섭" userId="5fc1f695-5479-4440-b2d9-7d0f720027cd" providerId="ADAL" clId="{C6C378D3-5731-4A39-951C-0C746DCD6AC2}" dt="2025-08-30T23:13:24.194" v="14234" actId="478"/>
          <ac:spMkLst>
            <pc:docMk/>
            <pc:sldMk cId="1900640495" sldId="335"/>
            <ac:spMk id="11" creationId="{65041C43-B63D-4B21-7AED-04A88E0F17FB}"/>
          </ac:spMkLst>
        </pc:spChg>
        <pc:spChg chg="del">
          <ac:chgData name="김지섭" userId="5fc1f695-5479-4440-b2d9-7d0f720027cd" providerId="ADAL" clId="{C6C378D3-5731-4A39-951C-0C746DCD6AC2}" dt="2025-08-30T10:04:14.994" v="3925" actId="478"/>
          <ac:spMkLst>
            <pc:docMk/>
            <pc:sldMk cId="1900640495" sldId="335"/>
            <ac:spMk id="14" creationId="{4C50DB83-D493-AD70-3A92-F37FEB28FC85}"/>
          </ac:spMkLst>
        </pc:spChg>
        <pc:spChg chg="del mod">
          <ac:chgData name="김지섭" userId="5fc1f695-5479-4440-b2d9-7d0f720027cd" providerId="ADAL" clId="{C6C378D3-5731-4A39-951C-0C746DCD6AC2}" dt="2025-08-30T11:14:46.673" v="4354" actId="478"/>
          <ac:spMkLst>
            <pc:docMk/>
            <pc:sldMk cId="1900640495" sldId="335"/>
            <ac:spMk id="15" creationId="{CA90F7BE-2622-3FAB-36A5-36163C8A4EAE}"/>
          </ac:spMkLst>
        </pc:spChg>
        <pc:spChg chg="del">
          <ac:chgData name="김지섭" userId="5fc1f695-5479-4440-b2d9-7d0f720027cd" providerId="ADAL" clId="{C6C378D3-5731-4A39-951C-0C746DCD6AC2}" dt="2025-08-30T10:04:17.173" v="3926" actId="478"/>
          <ac:spMkLst>
            <pc:docMk/>
            <pc:sldMk cId="1900640495" sldId="335"/>
            <ac:spMk id="16" creationId="{BDA294AC-AC9F-E95A-5882-A7F52C78862A}"/>
          </ac:spMkLst>
        </pc:spChg>
        <pc:spChg chg="del">
          <ac:chgData name="김지섭" userId="5fc1f695-5479-4440-b2d9-7d0f720027cd" providerId="ADAL" clId="{C6C378D3-5731-4A39-951C-0C746DCD6AC2}" dt="2025-08-30T10:04:14.994" v="3925" actId="478"/>
          <ac:spMkLst>
            <pc:docMk/>
            <pc:sldMk cId="1900640495" sldId="335"/>
            <ac:spMk id="17" creationId="{6950F714-7320-AFAF-B57F-2976063AAC0B}"/>
          </ac:spMkLst>
        </pc:spChg>
        <pc:spChg chg="del mod">
          <ac:chgData name="김지섭" userId="5fc1f695-5479-4440-b2d9-7d0f720027cd" providerId="ADAL" clId="{C6C378D3-5731-4A39-951C-0C746DCD6AC2}" dt="2025-08-30T10:06:03.529" v="3966" actId="478"/>
          <ac:spMkLst>
            <pc:docMk/>
            <pc:sldMk cId="1900640495" sldId="335"/>
            <ac:spMk id="19" creationId="{6A4EA300-4187-A263-0D82-AD6DB533232B}"/>
          </ac:spMkLst>
        </pc:spChg>
        <pc:spChg chg="del mod">
          <ac:chgData name="김지섭" userId="5fc1f695-5479-4440-b2d9-7d0f720027cd" providerId="ADAL" clId="{C6C378D3-5731-4A39-951C-0C746DCD6AC2}" dt="2025-08-30T11:16:30.990" v="4385" actId="478"/>
          <ac:spMkLst>
            <pc:docMk/>
            <pc:sldMk cId="1900640495" sldId="335"/>
            <ac:spMk id="21" creationId="{FDB0C035-347E-1364-AF68-43F0FC75832D}"/>
          </ac:spMkLst>
        </pc:spChg>
        <pc:spChg chg="del">
          <ac:chgData name="김지섭" userId="5fc1f695-5479-4440-b2d9-7d0f720027cd" providerId="ADAL" clId="{C6C378D3-5731-4A39-951C-0C746DCD6AC2}" dt="2025-08-30T10:39:17.292" v="4090" actId="478"/>
          <ac:spMkLst>
            <pc:docMk/>
            <pc:sldMk cId="1900640495" sldId="335"/>
            <ac:spMk id="22" creationId="{DAFDE9FA-4279-8FBF-C297-21D9641F0B78}"/>
          </ac:spMkLst>
        </pc:spChg>
        <pc:spChg chg="del mod">
          <ac:chgData name="김지섭" userId="5fc1f695-5479-4440-b2d9-7d0f720027cd" providerId="ADAL" clId="{C6C378D3-5731-4A39-951C-0C746DCD6AC2}" dt="2025-08-30T11:16:32.378" v="4386" actId="478"/>
          <ac:spMkLst>
            <pc:docMk/>
            <pc:sldMk cId="1900640495" sldId="335"/>
            <ac:spMk id="23" creationId="{992BF717-482B-9442-24E4-867D38284CAA}"/>
          </ac:spMkLst>
        </pc:spChg>
        <pc:picChg chg="add mod ord">
          <ac:chgData name="김지섭" userId="5fc1f695-5479-4440-b2d9-7d0f720027cd" providerId="ADAL" clId="{C6C378D3-5731-4A39-951C-0C746DCD6AC2}" dt="2025-08-30T16:54:51.543" v="11271" actId="1076"/>
          <ac:picMkLst>
            <pc:docMk/>
            <pc:sldMk cId="1900640495" sldId="335"/>
            <ac:picMk id="2" creationId="{EC595CAF-BC4A-7B98-A0F9-048BB7F020A1}"/>
          </ac:picMkLst>
        </pc:picChg>
        <pc:picChg chg="del">
          <ac:chgData name="김지섭" userId="5fc1f695-5479-4440-b2d9-7d0f720027cd" providerId="ADAL" clId="{C6C378D3-5731-4A39-951C-0C746DCD6AC2}" dt="2025-08-30T10:04:14.994" v="3925" actId="478"/>
          <ac:picMkLst>
            <pc:docMk/>
            <pc:sldMk cId="1900640495" sldId="335"/>
            <ac:picMk id="4" creationId="{386DE3A7-132C-87D0-2416-3CBAE591F6D1}"/>
          </ac:picMkLst>
        </pc:picChg>
        <pc:picChg chg="del">
          <ac:chgData name="김지섭" userId="5fc1f695-5479-4440-b2d9-7d0f720027cd" providerId="ADAL" clId="{C6C378D3-5731-4A39-951C-0C746DCD6AC2}" dt="2025-08-30T10:04:14.994" v="3925" actId="478"/>
          <ac:picMkLst>
            <pc:docMk/>
            <pc:sldMk cId="1900640495" sldId="335"/>
            <ac:picMk id="6" creationId="{52C9E3B1-89BF-4D91-9A82-64F09C874681}"/>
          </ac:picMkLst>
        </pc:picChg>
        <pc:picChg chg="add del mod">
          <ac:chgData name="김지섭" userId="5fc1f695-5479-4440-b2d9-7d0f720027cd" providerId="ADAL" clId="{C6C378D3-5731-4A39-951C-0C746DCD6AC2}" dt="2025-08-30T14:50:10.762" v="5189" actId="478"/>
          <ac:picMkLst>
            <pc:docMk/>
            <pc:sldMk cId="1900640495" sldId="335"/>
            <ac:picMk id="7" creationId="{70FC3F74-7E43-319F-39E7-CD505B53DD22}"/>
          </ac:picMkLst>
        </pc:picChg>
        <pc:picChg chg="del">
          <ac:chgData name="김지섭" userId="5fc1f695-5479-4440-b2d9-7d0f720027cd" providerId="ADAL" clId="{C6C378D3-5731-4A39-951C-0C746DCD6AC2}" dt="2025-08-30T10:04:14.994" v="3925" actId="478"/>
          <ac:picMkLst>
            <pc:docMk/>
            <pc:sldMk cId="1900640495" sldId="335"/>
            <ac:picMk id="10" creationId="{7D36596A-9EA3-0EC7-427C-E069736FC9CC}"/>
          </ac:picMkLst>
        </pc:picChg>
      </pc:sldChg>
      <pc:sldChg chg="addSp delSp modSp add mod modAnim modNotesTx">
        <pc:chgData name="김지섭" userId="5fc1f695-5479-4440-b2d9-7d0f720027cd" providerId="ADAL" clId="{C6C378D3-5731-4A39-951C-0C746DCD6AC2}" dt="2025-08-30T17:00:04.986" v="11741"/>
        <pc:sldMkLst>
          <pc:docMk/>
          <pc:sldMk cId="1257521098" sldId="336"/>
        </pc:sldMkLst>
        <pc:spChg chg="add del mod">
          <ac:chgData name="김지섭" userId="5fc1f695-5479-4440-b2d9-7d0f720027cd" providerId="ADAL" clId="{C6C378D3-5731-4A39-951C-0C746DCD6AC2}" dt="2025-08-30T11:34:23.086" v="4481" actId="478"/>
          <ac:spMkLst>
            <pc:docMk/>
            <pc:sldMk cId="1257521098" sldId="336"/>
            <ac:spMk id="7" creationId="{EBE04A02-49D4-8968-6DE0-D8CA4F7CC4F4}"/>
          </ac:spMkLst>
        </pc:spChg>
        <pc:spChg chg="mod">
          <ac:chgData name="김지섭" userId="5fc1f695-5479-4440-b2d9-7d0f720027cd" providerId="ADAL" clId="{C6C378D3-5731-4A39-951C-0C746DCD6AC2}" dt="2025-08-30T11:24:43.891" v="4432" actId="1076"/>
          <ac:spMkLst>
            <pc:docMk/>
            <pc:sldMk cId="1257521098" sldId="336"/>
            <ac:spMk id="14" creationId="{0B3C5428-AC69-5A69-8DBC-13C3D614BC88}"/>
          </ac:spMkLst>
        </pc:spChg>
        <pc:spChg chg="mod">
          <ac:chgData name="김지섭" userId="5fc1f695-5479-4440-b2d9-7d0f720027cd" providerId="ADAL" clId="{C6C378D3-5731-4A39-951C-0C746DCD6AC2}" dt="2025-08-30T11:24:47.253" v="4433" actId="1076"/>
          <ac:spMkLst>
            <pc:docMk/>
            <pc:sldMk cId="1257521098" sldId="336"/>
            <ac:spMk id="16" creationId="{F32360B9-AD46-9F9C-F729-E7F6C251F21B}"/>
          </ac:spMkLst>
        </pc:spChg>
        <pc:picChg chg="mod">
          <ac:chgData name="김지섭" userId="5fc1f695-5479-4440-b2d9-7d0f720027cd" providerId="ADAL" clId="{C6C378D3-5731-4A39-951C-0C746DCD6AC2}" dt="2025-08-30T11:24:34.043" v="4429" actId="14100"/>
          <ac:picMkLst>
            <pc:docMk/>
            <pc:sldMk cId="1257521098" sldId="336"/>
            <ac:picMk id="12" creationId="{7CFDBA29-A059-EE26-2149-24F7F4AA5020}"/>
          </ac:picMkLst>
        </pc:picChg>
        <pc:picChg chg="mod">
          <ac:chgData name="김지섭" userId="5fc1f695-5479-4440-b2d9-7d0f720027cd" providerId="ADAL" clId="{C6C378D3-5731-4A39-951C-0C746DCD6AC2}" dt="2025-08-30T11:24:31.717" v="4428" actId="14100"/>
          <ac:picMkLst>
            <pc:docMk/>
            <pc:sldMk cId="1257521098" sldId="336"/>
            <ac:picMk id="13" creationId="{AD9FA0C9-2976-0DD2-D599-11CC43FF634A}"/>
          </ac:picMkLst>
        </pc:picChg>
      </pc:sldChg>
      <pc:sldChg chg="addSp delSp modSp add mod modNotesTx">
        <pc:chgData name="김지섭" userId="5fc1f695-5479-4440-b2d9-7d0f720027cd" providerId="ADAL" clId="{C6C378D3-5731-4A39-951C-0C746DCD6AC2}" dt="2025-08-30T17:37:05.750" v="13730" actId="20577"/>
        <pc:sldMkLst>
          <pc:docMk/>
          <pc:sldMk cId="2203150808" sldId="337"/>
        </pc:sldMkLst>
        <pc:spChg chg="del">
          <ac:chgData name="김지섭" userId="5fc1f695-5479-4440-b2d9-7d0f720027cd" providerId="ADAL" clId="{C6C378D3-5731-4A39-951C-0C746DCD6AC2}" dt="2025-08-30T15:31:06.410" v="6321" actId="478"/>
          <ac:spMkLst>
            <pc:docMk/>
            <pc:sldMk cId="2203150808" sldId="337"/>
            <ac:spMk id="3" creationId="{60BEF50B-29E1-9345-5F56-9A75826F60B8}"/>
          </ac:spMkLst>
        </pc:spChg>
        <pc:spChg chg="del mod">
          <ac:chgData name="김지섭" userId="5fc1f695-5479-4440-b2d9-7d0f720027cd" providerId="ADAL" clId="{C6C378D3-5731-4A39-951C-0C746DCD6AC2}" dt="2025-08-30T15:31:06.410" v="6321" actId="478"/>
          <ac:spMkLst>
            <pc:docMk/>
            <pc:sldMk cId="2203150808" sldId="337"/>
            <ac:spMk id="4" creationId="{53F0D0B3-456F-5589-BE3E-5FF771D5A7D8}"/>
          </ac:spMkLst>
        </pc:spChg>
        <pc:spChg chg="add del mod">
          <ac:chgData name="김지섭" userId="5fc1f695-5479-4440-b2d9-7d0f720027cd" providerId="ADAL" clId="{C6C378D3-5731-4A39-951C-0C746DCD6AC2}" dt="2025-08-30T15:35:28.765" v="6412" actId="478"/>
          <ac:spMkLst>
            <pc:docMk/>
            <pc:sldMk cId="2203150808" sldId="337"/>
            <ac:spMk id="5" creationId="{9224CC08-5C4B-F452-68E3-DA2CB12737C6}"/>
          </ac:spMkLst>
        </pc:spChg>
        <pc:spChg chg="add del mod">
          <ac:chgData name="김지섭" userId="5fc1f695-5479-4440-b2d9-7d0f720027cd" providerId="ADAL" clId="{C6C378D3-5731-4A39-951C-0C746DCD6AC2}" dt="2025-08-30T15:35:29.622" v="6413" actId="478"/>
          <ac:spMkLst>
            <pc:docMk/>
            <pc:sldMk cId="2203150808" sldId="337"/>
            <ac:spMk id="6" creationId="{63582FC5-1706-9978-8361-0B641966B969}"/>
          </ac:spMkLst>
        </pc:spChg>
        <pc:spChg chg="del">
          <ac:chgData name="김지섭" userId="5fc1f695-5479-4440-b2d9-7d0f720027cd" providerId="ADAL" clId="{C6C378D3-5731-4A39-951C-0C746DCD6AC2}" dt="2025-08-30T15:31:01.982" v="6320" actId="478"/>
          <ac:spMkLst>
            <pc:docMk/>
            <pc:sldMk cId="2203150808" sldId="337"/>
            <ac:spMk id="10" creationId="{E42643CB-620D-D60D-A183-2031CD344780}"/>
          </ac:spMkLst>
        </pc:spChg>
        <pc:spChg chg="del">
          <ac:chgData name="김지섭" userId="5fc1f695-5479-4440-b2d9-7d0f720027cd" providerId="ADAL" clId="{C6C378D3-5731-4A39-951C-0C746DCD6AC2}" dt="2025-08-30T15:31:06.410" v="6321" actId="478"/>
          <ac:spMkLst>
            <pc:docMk/>
            <pc:sldMk cId="2203150808" sldId="337"/>
            <ac:spMk id="16" creationId="{90325F03-CF0D-597F-A9C7-061B3B494C40}"/>
          </ac:spMkLst>
        </pc:spChg>
        <pc:spChg chg="del mod">
          <ac:chgData name="김지섭" userId="5fc1f695-5479-4440-b2d9-7d0f720027cd" providerId="ADAL" clId="{C6C378D3-5731-4A39-951C-0C746DCD6AC2}" dt="2025-08-30T15:31:06.410" v="6321" actId="478"/>
          <ac:spMkLst>
            <pc:docMk/>
            <pc:sldMk cId="2203150808" sldId="337"/>
            <ac:spMk id="17" creationId="{8F591760-4DBB-CAC2-2A59-BC18EB4DD375}"/>
          </ac:spMkLst>
        </pc:spChg>
        <pc:spChg chg="add mod">
          <ac:chgData name="김지섭" userId="5fc1f695-5479-4440-b2d9-7d0f720027cd" providerId="ADAL" clId="{C6C378D3-5731-4A39-951C-0C746DCD6AC2}" dt="2025-08-30T15:45:01.660" v="6944" actId="1076"/>
          <ac:spMkLst>
            <pc:docMk/>
            <pc:sldMk cId="2203150808" sldId="337"/>
            <ac:spMk id="18" creationId="{3ACC2583-AACB-7C82-41DF-13A236E30E75}"/>
          </ac:spMkLst>
        </pc:spChg>
        <pc:spChg chg="add mod">
          <ac:chgData name="김지섭" userId="5fc1f695-5479-4440-b2d9-7d0f720027cd" providerId="ADAL" clId="{C6C378D3-5731-4A39-951C-0C746DCD6AC2}" dt="2025-08-30T15:42:43.618" v="6859" actId="1076"/>
          <ac:spMkLst>
            <pc:docMk/>
            <pc:sldMk cId="2203150808" sldId="337"/>
            <ac:spMk id="19" creationId="{1183F5E6-4F21-903E-82DD-FF9460C4911C}"/>
          </ac:spMkLst>
        </pc:spChg>
        <pc:spChg chg="del">
          <ac:chgData name="김지섭" userId="5fc1f695-5479-4440-b2d9-7d0f720027cd" providerId="ADAL" clId="{C6C378D3-5731-4A39-951C-0C746DCD6AC2}" dt="2025-08-30T15:31:01.982" v="6320" actId="478"/>
          <ac:spMkLst>
            <pc:docMk/>
            <pc:sldMk cId="2203150808" sldId="337"/>
            <ac:spMk id="20" creationId="{B56590B3-EFEC-C8F2-6996-65F99D88E1BC}"/>
          </ac:spMkLst>
        </pc:spChg>
        <pc:spChg chg="add mod">
          <ac:chgData name="김지섭" userId="5fc1f695-5479-4440-b2d9-7d0f720027cd" providerId="ADAL" clId="{C6C378D3-5731-4A39-951C-0C746DCD6AC2}" dt="2025-08-30T15:45:05.045" v="6945" actId="1076"/>
          <ac:spMkLst>
            <pc:docMk/>
            <pc:sldMk cId="2203150808" sldId="337"/>
            <ac:spMk id="21" creationId="{E0B7E2D8-B563-7445-E099-A7EE93D21C32}"/>
          </ac:spMkLst>
        </pc:spChg>
        <pc:spChg chg="add mod">
          <ac:chgData name="김지섭" userId="5fc1f695-5479-4440-b2d9-7d0f720027cd" providerId="ADAL" clId="{C6C378D3-5731-4A39-951C-0C746DCD6AC2}" dt="2025-08-30T15:42:39.347" v="6858" actId="1076"/>
          <ac:spMkLst>
            <pc:docMk/>
            <pc:sldMk cId="2203150808" sldId="337"/>
            <ac:spMk id="22" creationId="{D316E71B-6D51-DC2F-1D9B-C41717CF24A0}"/>
          </ac:spMkLst>
        </pc:spChg>
        <pc:spChg chg="add mod">
          <ac:chgData name="김지섭" userId="5fc1f695-5479-4440-b2d9-7d0f720027cd" providerId="ADAL" clId="{C6C378D3-5731-4A39-951C-0C746DCD6AC2}" dt="2025-08-30T15:43:39.417" v="6861"/>
          <ac:spMkLst>
            <pc:docMk/>
            <pc:sldMk cId="2203150808" sldId="337"/>
            <ac:spMk id="23" creationId="{323B00C7-EAF0-24BD-4ADB-2EE1B0DCE991}"/>
          </ac:spMkLst>
        </pc:spChg>
        <pc:spChg chg="add mod">
          <ac:chgData name="김지섭" userId="5fc1f695-5479-4440-b2d9-7d0f720027cd" providerId="ADAL" clId="{C6C378D3-5731-4A39-951C-0C746DCD6AC2}" dt="2025-08-30T15:43:39.417" v="6861"/>
          <ac:spMkLst>
            <pc:docMk/>
            <pc:sldMk cId="2203150808" sldId="337"/>
            <ac:spMk id="24" creationId="{0E6F308A-5C6F-62B1-0AD2-95CFC7FCF438}"/>
          </ac:spMkLst>
        </pc:spChg>
        <pc:spChg chg="add mod">
          <ac:chgData name="김지섭" userId="5fc1f695-5479-4440-b2d9-7d0f720027cd" providerId="ADAL" clId="{C6C378D3-5731-4A39-951C-0C746DCD6AC2}" dt="2025-08-30T15:44:02.688" v="6870" actId="368"/>
          <ac:spMkLst>
            <pc:docMk/>
            <pc:sldMk cId="2203150808" sldId="337"/>
            <ac:spMk id="25" creationId="{76596680-7BDA-880E-160D-AA7347B6B31F}"/>
          </ac:spMkLst>
        </pc:spChg>
        <pc:spChg chg="add mod">
          <ac:chgData name="김지섭" userId="5fc1f695-5479-4440-b2d9-7d0f720027cd" providerId="ADAL" clId="{C6C378D3-5731-4A39-951C-0C746DCD6AC2}" dt="2025-08-30T15:44:02.688" v="6870" actId="368"/>
          <ac:spMkLst>
            <pc:docMk/>
            <pc:sldMk cId="2203150808" sldId="337"/>
            <ac:spMk id="26" creationId="{0EB65D01-00EC-F13F-1A84-A6A58128B761}"/>
          </ac:spMkLst>
        </pc:spChg>
        <pc:spChg chg="add mod">
          <ac:chgData name="김지섭" userId="5fc1f695-5479-4440-b2d9-7d0f720027cd" providerId="ADAL" clId="{C6C378D3-5731-4A39-951C-0C746DCD6AC2}" dt="2025-08-30T15:46:02.460" v="7091" actId="1076"/>
          <ac:spMkLst>
            <pc:docMk/>
            <pc:sldMk cId="2203150808" sldId="337"/>
            <ac:spMk id="27" creationId="{AC18A4F0-57B1-CCEE-9A42-66C784A7CC01}"/>
          </ac:spMkLst>
        </pc:spChg>
        <pc:spChg chg="add mod">
          <ac:chgData name="김지섭" userId="5fc1f695-5479-4440-b2d9-7d0f720027cd" providerId="ADAL" clId="{C6C378D3-5731-4A39-951C-0C746DCD6AC2}" dt="2025-08-30T15:45:56.222" v="7090" actId="1076"/>
          <ac:spMkLst>
            <pc:docMk/>
            <pc:sldMk cId="2203150808" sldId="337"/>
            <ac:spMk id="29" creationId="{738A5A79-B393-2511-DE2B-A8467422FB87}"/>
          </ac:spMkLst>
        </pc:spChg>
        <pc:grpChg chg="del">
          <ac:chgData name="김지섭" userId="5fc1f695-5479-4440-b2d9-7d0f720027cd" providerId="ADAL" clId="{C6C378D3-5731-4A39-951C-0C746DCD6AC2}" dt="2025-08-30T15:30:59.260" v="6319" actId="478"/>
          <ac:grpSpMkLst>
            <pc:docMk/>
            <pc:sldMk cId="2203150808" sldId="337"/>
            <ac:grpSpMk id="12" creationId="{C3E5F01F-A60D-A2BC-398B-5B047EED4A27}"/>
          </ac:grpSpMkLst>
        </pc:grpChg>
        <pc:picChg chg="del">
          <ac:chgData name="김지섭" userId="5fc1f695-5479-4440-b2d9-7d0f720027cd" providerId="ADAL" clId="{C6C378D3-5731-4A39-951C-0C746DCD6AC2}" dt="2025-08-30T15:31:06.410" v="6321" actId="478"/>
          <ac:picMkLst>
            <pc:docMk/>
            <pc:sldMk cId="2203150808" sldId="337"/>
            <ac:picMk id="2" creationId="{1A2705A4-8C24-F95E-49BB-DAF8C989C445}"/>
          </ac:picMkLst>
        </pc:picChg>
        <pc:picChg chg="add mod">
          <ac:chgData name="김지섭" userId="5fc1f695-5479-4440-b2d9-7d0f720027cd" providerId="ADAL" clId="{C6C378D3-5731-4A39-951C-0C746DCD6AC2}" dt="2025-08-30T15:40:43.636" v="6646" actId="1076"/>
          <ac:picMkLst>
            <pc:docMk/>
            <pc:sldMk cId="2203150808" sldId="337"/>
            <ac:picMk id="7" creationId="{9AC3F805-B7C7-A925-15EF-4EDC0B4AFB67}"/>
          </ac:picMkLst>
        </pc:picChg>
        <pc:picChg chg="add del mod">
          <ac:chgData name="김지섭" userId="5fc1f695-5479-4440-b2d9-7d0f720027cd" providerId="ADAL" clId="{C6C378D3-5731-4A39-951C-0C746DCD6AC2}" dt="2025-08-30T15:36:31.491" v="6432" actId="478"/>
          <ac:picMkLst>
            <pc:docMk/>
            <pc:sldMk cId="2203150808" sldId="337"/>
            <ac:picMk id="8" creationId="{3829622E-0B94-204E-6C2E-F433BBD3C881}"/>
          </ac:picMkLst>
        </pc:picChg>
        <pc:picChg chg="add mod">
          <ac:chgData name="김지섭" userId="5fc1f695-5479-4440-b2d9-7d0f720027cd" providerId="ADAL" clId="{C6C378D3-5731-4A39-951C-0C746DCD6AC2}" dt="2025-08-30T15:37:15.270" v="6443" actId="29295"/>
          <ac:picMkLst>
            <pc:docMk/>
            <pc:sldMk cId="2203150808" sldId="337"/>
            <ac:picMk id="9" creationId="{72D45C34-D715-D9AE-FC8D-622A821A82D1}"/>
          </ac:picMkLst>
        </pc:picChg>
        <pc:picChg chg="add mod">
          <ac:chgData name="김지섭" userId="5fc1f695-5479-4440-b2d9-7d0f720027cd" providerId="ADAL" clId="{C6C378D3-5731-4A39-951C-0C746DCD6AC2}" dt="2025-08-30T15:43:41.675" v="6863" actId="1076"/>
          <ac:picMkLst>
            <pc:docMk/>
            <pc:sldMk cId="2203150808" sldId="337"/>
            <ac:picMk id="14" creationId="{6BF8A063-3294-7D77-806E-2C8C5A3CDC85}"/>
          </ac:picMkLst>
        </pc:picChg>
        <pc:picChg chg="del">
          <ac:chgData name="김지섭" userId="5fc1f695-5479-4440-b2d9-7d0f720027cd" providerId="ADAL" clId="{C6C378D3-5731-4A39-951C-0C746DCD6AC2}" dt="2025-08-30T15:31:06.410" v="6321" actId="478"/>
          <ac:picMkLst>
            <pc:docMk/>
            <pc:sldMk cId="2203150808" sldId="337"/>
            <ac:picMk id="35" creationId="{8DA642BD-4B21-7294-1563-A91A342ED9AF}"/>
          </ac:picMkLst>
        </pc:picChg>
      </pc:sldChg>
      <pc:sldChg chg="addSp delSp modSp add mod modNotesTx">
        <pc:chgData name="김지섭" userId="5fc1f695-5479-4440-b2d9-7d0f720027cd" providerId="ADAL" clId="{C6C378D3-5731-4A39-951C-0C746DCD6AC2}" dt="2025-08-30T23:12:16.475" v="14231" actId="1076"/>
        <pc:sldMkLst>
          <pc:docMk/>
          <pc:sldMk cId="2645171342" sldId="338"/>
        </pc:sldMkLst>
        <pc:spChg chg="add del mod">
          <ac:chgData name="김지섭" userId="5fc1f695-5479-4440-b2d9-7d0f720027cd" providerId="ADAL" clId="{C6C378D3-5731-4A39-951C-0C746DCD6AC2}" dt="2025-08-30T23:10:53.192" v="14216" actId="20577"/>
          <ac:spMkLst>
            <pc:docMk/>
            <pc:sldMk cId="2645171342" sldId="338"/>
            <ac:spMk id="14" creationId="{529F443D-44FC-3E77-3640-4812940AB95B}"/>
          </ac:spMkLst>
        </pc:spChg>
        <pc:picChg chg="del">
          <ac:chgData name="김지섭" userId="5fc1f695-5479-4440-b2d9-7d0f720027cd" providerId="ADAL" clId="{C6C378D3-5731-4A39-951C-0C746DCD6AC2}" dt="2025-08-30T22:21:21.014" v="13755" actId="478"/>
          <ac:picMkLst>
            <pc:docMk/>
            <pc:sldMk cId="2645171342" sldId="338"/>
            <ac:picMk id="3" creationId="{D6C9B00E-D00D-A29D-DC0D-A65A485F5298}"/>
          </ac:picMkLst>
        </pc:picChg>
        <pc:picChg chg="add mod">
          <ac:chgData name="김지섭" userId="5fc1f695-5479-4440-b2d9-7d0f720027cd" providerId="ADAL" clId="{C6C378D3-5731-4A39-951C-0C746DCD6AC2}" dt="2025-08-30T23:12:11.692" v="14228" actId="1076"/>
          <ac:picMkLst>
            <pc:docMk/>
            <pc:sldMk cId="2645171342" sldId="338"/>
            <ac:picMk id="4" creationId="{3C18AC28-92AE-3E5A-66CF-ECC7C817193D}"/>
          </ac:picMkLst>
        </pc:picChg>
        <pc:picChg chg="add mod">
          <ac:chgData name="김지섭" userId="5fc1f695-5479-4440-b2d9-7d0f720027cd" providerId="ADAL" clId="{C6C378D3-5731-4A39-951C-0C746DCD6AC2}" dt="2025-08-30T23:12:16.475" v="14231" actId="1076"/>
          <ac:picMkLst>
            <pc:docMk/>
            <pc:sldMk cId="2645171342" sldId="338"/>
            <ac:picMk id="6" creationId="{B0778248-5498-1AA3-8758-BF6E0D0008AC}"/>
          </ac:picMkLst>
        </pc:picChg>
        <pc:picChg chg="add del mod">
          <ac:chgData name="김지섭" userId="5fc1f695-5479-4440-b2d9-7d0f720027cd" providerId="ADAL" clId="{C6C378D3-5731-4A39-951C-0C746DCD6AC2}" dt="2025-08-30T23:09:45.991" v="14164" actId="478"/>
          <ac:picMkLst>
            <pc:docMk/>
            <pc:sldMk cId="2645171342" sldId="338"/>
            <ac:picMk id="7" creationId="{4A8D549C-6E5E-B989-786E-F2203CA8E1F5}"/>
          </ac:picMkLst>
        </pc:picChg>
        <pc:picChg chg="del mod">
          <ac:chgData name="김지섭" userId="5fc1f695-5479-4440-b2d9-7d0f720027cd" providerId="ADAL" clId="{C6C378D3-5731-4A39-951C-0C746DCD6AC2}" dt="2025-08-30T23:09:58.779" v="14169" actId="478"/>
          <ac:picMkLst>
            <pc:docMk/>
            <pc:sldMk cId="2645171342" sldId="338"/>
            <ac:picMk id="11" creationId="{15A758F9-EA70-5B43-FE2E-32547CDD6D9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03127-FB4F-4A7A-B980-03720214B982}" type="datetimeFigureOut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20544-1316-4D44-90B9-512219DFB5B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271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기존 도로에 설치된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활용해 보행자 안전을 강화하는 시스템을 개발했습니다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4584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1FE63-E5D6-6294-85A9-7692647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5A6A51-701A-524A-3CEF-5BB46E512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B83AE8-5181-E4E5-111B-B7D87FA1B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빨간 원을 집중해주세요</a:t>
            </a:r>
            <a:r>
              <a:rPr lang="en-US" altLang="ko-KR" dirty="0"/>
              <a:t>. (</a:t>
            </a:r>
            <a:r>
              <a:rPr lang="ko-KR" altLang="en-US" dirty="0"/>
              <a:t>영상이 끝난 후</a:t>
            </a:r>
            <a:r>
              <a:rPr lang="en-US" altLang="ko-KR" dirty="0"/>
              <a:t>) </a:t>
            </a:r>
            <a:r>
              <a:rPr lang="ko-KR" altLang="en-US" dirty="0"/>
              <a:t>이 처럼 사람이 감지 되면 경고 신호를 활용한 애플리케이션을 통해 사용자에게 </a:t>
            </a:r>
            <a:r>
              <a:rPr lang="ko-KR" altLang="en-US" dirty="0" err="1"/>
              <a:t>빨간화면을</a:t>
            </a:r>
            <a:r>
              <a:rPr lang="ko-KR" altLang="en-US" dirty="0"/>
              <a:t> 보여주어 경고합니다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BFA55D-6426-F4E3-D750-F1B44690F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7743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7CC21-2617-8629-F9B9-B02A1B399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04A383-FCD1-74FE-83DB-2CC0A65024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D13858-E94D-6AB4-112E-BDC1A3B9F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시스템은 운전자 시야와 차량 센서의 한계 때문에 사각지대에 있는 보행자를 감지하지 못했습니다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숨 고름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시스템은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인프라를 활용해 사각지대 보행자를 정확히 인식합니다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즉시 차량에 신호를 전달하여 속도를 줄이거나 정지시킴으로써 사고를 예방할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E6C737-4C55-B326-84CF-5BCF2E3AD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096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교통사고 통계를 보면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어린이 교통사고 사망자의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85.7%,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고령자의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44.4%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보행 중에 발생했습니다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시스템은 매년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여명의 보행자를 보호하고 사고 발생률을 낮춰 이러한 문제를 해결할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지자체는 기존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인프라를 활용해 저렴하게 스마트시티를 구축할 수 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사회적으로도 연간 약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원의 비용을 절감하고 인력 낭비를 줄일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283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저희와 주요 파트너가 될 수 있는 곳은 지자체와 한국도로공사 같은 공공기관</a:t>
            </a:r>
            <a:r>
              <a:rPr lang="en-US" altLang="ko-KR" dirty="0"/>
              <a:t>, </a:t>
            </a:r>
            <a:r>
              <a:rPr lang="ko-KR" altLang="en-US" dirty="0"/>
              <a:t>현대 오토 </a:t>
            </a:r>
            <a:r>
              <a:rPr lang="ko-KR" altLang="en-US" dirty="0" err="1"/>
              <a:t>에버와</a:t>
            </a:r>
            <a:r>
              <a:rPr lang="ko-KR" altLang="en-US" dirty="0"/>
              <a:t> 같은 차량용 소프트웨어 회사</a:t>
            </a:r>
            <a:r>
              <a:rPr lang="en-US" altLang="ko-KR" dirty="0"/>
              <a:t>, </a:t>
            </a:r>
            <a:r>
              <a:rPr lang="en-US" altLang="ko-KR" dirty="0" err="1"/>
              <a:t>Tmap</a:t>
            </a:r>
            <a:r>
              <a:rPr lang="ko-KR" altLang="en-US" dirty="0"/>
              <a:t>과 같은 네비게이션 앱을 제공하는 서비스 회사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저희의 핵심 활동은 </a:t>
            </a:r>
            <a:r>
              <a:rPr lang="en-US" altLang="ko-KR" dirty="0"/>
              <a:t>CCTV</a:t>
            </a:r>
            <a:r>
              <a:rPr lang="ko-KR" altLang="en-US" dirty="0"/>
              <a:t>와 연계한 </a:t>
            </a:r>
            <a:r>
              <a:rPr lang="en-US" altLang="ko-KR" dirty="0"/>
              <a:t>AI </a:t>
            </a:r>
            <a:r>
              <a:rPr lang="ko-KR" altLang="en-US" dirty="0"/>
              <a:t>모델 운영 및 교통사고 다발 구역 데이터 분석으로</a:t>
            </a:r>
            <a:r>
              <a:rPr lang="en-US" altLang="ko-KR" dirty="0"/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기반으로 기존 인프라를 적극 활용하여 높은 수익성을 확보함과 동시에 공공적 가치를 창출할 수 있는 가능성을 지니고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54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AA2F1-96AF-9FF7-4168-07163C4E9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0850C5-5941-E524-9C31-1511FD5FC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DBE3D1-8B40-B8B8-6EBF-B6EBB3D33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향후에는 수집된 데이터셋을 활용한 </a:t>
            </a:r>
            <a:r>
              <a:rPr lang="en-US" altLang="ko-KR" dirty="0"/>
              <a:t>AI </a:t>
            </a:r>
            <a:r>
              <a:rPr lang="ko-KR" altLang="en-US" dirty="0"/>
              <a:t>학습 강화</a:t>
            </a:r>
            <a:r>
              <a:rPr lang="en-US" altLang="ko-KR" dirty="0"/>
              <a:t>, </a:t>
            </a:r>
            <a:r>
              <a:rPr lang="ko-KR" altLang="en-US" dirty="0"/>
              <a:t>차량과 보행자 간 상호보완 시스템 구축</a:t>
            </a:r>
            <a:r>
              <a:rPr lang="en-US" altLang="ko-KR" dirty="0"/>
              <a:t>, V2X </a:t>
            </a:r>
            <a:r>
              <a:rPr lang="ko-KR" altLang="en-US" dirty="0"/>
              <a:t>및 </a:t>
            </a:r>
            <a:r>
              <a:rPr lang="en-US" altLang="ko-KR" dirty="0"/>
              <a:t>6G </a:t>
            </a:r>
            <a:r>
              <a:rPr lang="ko-KR" altLang="en-US" dirty="0"/>
              <a:t>통신 기반 전국 확장을 목표로 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6D7626-9EFD-74C5-D3A4-4D6D0D2A5B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715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52F0E-6648-CA26-E66A-C527ECAF0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5B3FF1-5D77-0F66-5B6E-8F504994E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8A6997-09F4-FD1F-266C-04C519D42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B64D50-F852-1CEF-5C68-06D1F772BD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37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불법 주정차로 인한 사고 규모는 연간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원에 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그 수치는 해마다 증가하고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보행자의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횡단보도가 아닌 도로에서 무단횡단을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운전자의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운전 중 스마트기기를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보행자와 운전자 모두의 행동 요인으로 사고 위험은 점점 더 커지고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저희는 이러한 위험을 줄이고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운전자의 주의력을 높일 수 있는 방안을 고민했습니다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2590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</a:p>
          <a:p>
            <a:pPr marL="0" indent="0">
              <a:buFontTx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 흐름 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 전송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제어 순서로 동작합니다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</a:p>
          <a:p>
            <a:pPr marL="0" indent="0">
              <a:buFontTx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신호가 중앙 블록에서 보시는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person_flag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정리되어 다음 단계로 넘어갑니다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</a:p>
          <a:p>
            <a:pPr marL="0" indent="0">
              <a:buFontTx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변환된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/pedestrian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신호가 우측 차량 제어 측으로 넘어갑니다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</a:p>
          <a:p>
            <a:pPr marL="0" indent="0">
              <a:buFontTx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인식 → 신호 변환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 → 차량 감속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정지가 수백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수준으로 이어져 사고 예방을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돕습니다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시스템의 동작 흐름을 보시면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카메라에서 촬영된 영상이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노드로 전송됩니다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YOLO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노드는 객체를 탐지하고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박스 정보와 함께 사람 여부를 </a:t>
            </a:r>
            <a:r>
              <a:rPr lang="en-US" altLang="ko-KR" dirty="0" err="1"/>
              <a:t>person_flag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노드로 전달합니다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감지되면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신호가 발행되고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정보가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변환되어 차량 제어 노드로 전송됩니다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차량에서는 이 신호를 받아 속도를 줄이거나 정지하는 방식으로 동작합니다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코드에서 보시는 것처럼 </a:t>
            </a:r>
            <a:r>
              <a:rPr lang="en-US" altLang="ko-KR" dirty="0" err="1"/>
              <a:t>slow_ratio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적용되어 보행자 인식 시 즉각 감속이 이루어집니다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dirty="0"/>
              <a:t>다음은 좀더 세부적인 시스템 설명입니다</a:t>
            </a:r>
            <a:r>
              <a:rPr lang="en-US" altLang="ko-KR" dirty="0"/>
              <a:t>. </a:t>
            </a:r>
            <a:r>
              <a:rPr lang="ko-KR" altLang="en-US" dirty="0"/>
              <a:t>마찬가지로 카메라에서 촬영한 이미지를 </a:t>
            </a:r>
            <a:r>
              <a:rPr lang="en-US" altLang="ko-KR" dirty="0"/>
              <a:t>yolo node</a:t>
            </a:r>
            <a:r>
              <a:rPr lang="ko-KR" altLang="en-US" dirty="0"/>
              <a:t>로 전송하고</a:t>
            </a:r>
            <a:endParaRPr lang="en-US" altLang="ko-KR" dirty="0"/>
          </a:p>
          <a:p>
            <a:r>
              <a:rPr lang="en-US" altLang="ko-KR" dirty="0"/>
              <a:t>Yolo </a:t>
            </a:r>
            <a:r>
              <a:rPr lang="ko-KR" altLang="en-US" dirty="0"/>
              <a:t>노드에서는 위 코드와 같이 박스 정보들을 담아 </a:t>
            </a:r>
            <a:r>
              <a:rPr lang="en-US" altLang="ko-KR" dirty="0" err="1"/>
              <a:t>person_flag</a:t>
            </a:r>
            <a:r>
              <a:rPr lang="ko-KR" altLang="en-US" dirty="0"/>
              <a:t>로 전송합니다</a:t>
            </a:r>
            <a:r>
              <a:rPr lang="en-US" altLang="ko-KR" dirty="0"/>
              <a:t>. </a:t>
            </a:r>
            <a:r>
              <a:rPr lang="ko-KR" altLang="en-US" dirty="0"/>
              <a:t>박스 정보들은 예를 들어 감지된 사물 정보와 </a:t>
            </a:r>
            <a:r>
              <a:rPr lang="en-US" altLang="ko-KR" dirty="0"/>
              <a:t>segmentation </a:t>
            </a:r>
            <a:r>
              <a:rPr lang="ko-KR" altLang="en-US" dirty="0" err="1"/>
              <a:t>좌표등이</a:t>
            </a:r>
            <a:r>
              <a:rPr lang="ko-KR" altLang="en-US" dirty="0"/>
              <a:t> 저장됩니다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person_flag</a:t>
            </a:r>
            <a:r>
              <a:rPr lang="en-US" altLang="ko-KR" dirty="0"/>
              <a:t> </a:t>
            </a:r>
            <a:r>
              <a:rPr lang="ko-KR" altLang="en-US" dirty="0"/>
              <a:t>노드에서는 사람 감지 여부를 발행합니다</a:t>
            </a:r>
            <a:r>
              <a:rPr lang="en-US" altLang="ko-KR" dirty="0"/>
              <a:t>. </a:t>
            </a:r>
            <a:r>
              <a:rPr lang="ko-KR" altLang="en-US" dirty="0"/>
              <a:t>위 코드와 같이 사람이 감지된 경우 </a:t>
            </a:r>
            <a:r>
              <a:rPr lang="en-US" altLang="ko-KR" dirty="0"/>
              <a:t>True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tcp_forwarder</a:t>
            </a:r>
            <a:r>
              <a:rPr lang="en-US" altLang="ko-KR" dirty="0"/>
              <a:t> </a:t>
            </a:r>
            <a:r>
              <a:rPr lang="ko-KR" altLang="en-US" dirty="0"/>
              <a:t>노드에서는 </a:t>
            </a:r>
            <a:r>
              <a:rPr lang="en-US" altLang="ko-KR" dirty="0"/>
              <a:t>ROS2</a:t>
            </a:r>
            <a:r>
              <a:rPr lang="ko-KR" altLang="en-US" dirty="0"/>
              <a:t>와 </a:t>
            </a:r>
            <a:r>
              <a:rPr lang="en-US" altLang="ko-KR" dirty="0"/>
              <a:t>ROS1</a:t>
            </a:r>
            <a:r>
              <a:rPr lang="ko-KR" altLang="en-US" dirty="0"/>
              <a:t>의 호환을 위해 메시지를 </a:t>
            </a:r>
            <a:r>
              <a:rPr lang="en-US" altLang="ko-KR" dirty="0"/>
              <a:t>TCP</a:t>
            </a:r>
            <a:r>
              <a:rPr lang="ko-KR" altLang="en-US" dirty="0"/>
              <a:t>형태로 전송하며</a:t>
            </a:r>
            <a:endParaRPr lang="en-US" altLang="ko-KR" dirty="0"/>
          </a:p>
          <a:p>
            <a:r>
              <a:rPr lang="en-US" altLang="ko-KR" dirty="0" err="1"/>
              <a:t>Tcp_receiver</a:t>
            </a:r>
            <a:r>
              <a:rPr lang="ko-KR" altLang="en-US" dirty="0"/>
              <a:t>에서는 해당 메시지를 받아 사람인식 여부를 </a:t>
            </a:r>
            <a:r>
              <a:rPr lang="en-US" altLang="ko-KR" dirty="0"/>
              <a:t>ROS1</a:t>
            </a:r>
            <a:r>
              <a:rPr lang="ko-KR" altLang="en-US" dirty="0"/>
              <a:t>에서 사용할 수 있는 메시지로 발행하고</a:t>
            </a:r>
            <a:endParaRPr lang="en-US" altLang="ko-KR" dirty="0"/>
          </a:p>
          <a:p>
            <a:r>
              <a:rPr lang="ko-KR" altLang="en-US" dirty="0"/>
              <a:t>이를 통해 위 </a:t>
            </a:r>
            <a:r>
              <a:rPr lang="ko-KR" altLang="en-US" dirty="0" err="1"/>
              <a:t>노드들에서</a:t>
            </a:r>
            <a:r>
              <a:rPr lang="ko-KR" altLang="en-US" dirty="0"/>
              <a:t> 속도를 감소시킵니다</a:t>
            </a:r>
            <a:r>
              <a:rPr lang="en-US" altLang="ko-KR" dirty="0"/>
              <a:t>. </a:t>
            </a:r>
            <a:r>
              <a:rPr lang="ko-KR" altLang="en-US" dirty="0"/>
              <a:t>위 코드에서는 </a:t>
            </a:r>
            <a:r>
              <a:rPr lang="en-US" altLang="ko-KR" dirty="0" err="1"/>
              <a:t>slow_ratio</a:t>
            </a:r>
            <a:r>
              <a:rPr lang="ko-KR" altLang="en-US" dirty="0"/>
              <a:t>를 적용한 것을 확인할 수 있습니다</a:t>
            </a:r>
            <a:r>
              <a:rPr lang="en-US" altLang="ko-KR" dirty="0"/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192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AI </a:t>
            </a:r>
            <a:r>
              <a:rPr lang="ko-KR" altLang="en-US" dirty="0"/>
              <a:t>비전입니다</a:t>
            </a:r>
            <a:r>
              <a:rPr lang="en-US" altLang="ko-KR" dirty="0"/>
              <a:t>. </a:t>
            </a:r>
            <a:r>
              <a:rPr lang="ko-KR" altLang="en-US" dirty="0"/>
              <a:t>카메라 영상</a:t>
            </a:r>
            <a:r>
              <a:rPr lang="en-US" altLang="ko-KR" dirty="0"/>
              <a:t>(/color/</a:t>
            </a:r>
            <a:r>
              <a:rPr lang="en-US" altLang="ko-KR" dirty="0" err="1"/>
              <a:t>image_raw</a:t>
            </a:r>
            <a:r>
              <a:rPr lang="en-US" altLang="ko-KR" dirty="0"/>
              <a:t>)</a:t>
            </a:r>
            <a:r>
              <a:rPr lang="ko-KR" altLang="en-US" dirty="0"/>
              <a:t>을 받아 </a:t>
            </a:r>
            <a:r>
              <a:rPr lang="en-US" altLang="ko-KR" dirty="0"/>
              <a:t>YOLOv8m</a:t>
            </a:r>
            <a:r>
              <a:rPr lang="ko-KR" altLang="en-US" dirty="0"/>
              <a:t>이 초당 </a:t>
            </a:r>
            <a:r>
              <a:rPr lang="en-US" altLang="ko-KR" dirty="0"/>
              <a:t>16</a:t>
            </a:r>
            <a:r>
              <a:rPr lang="ko-KR" altLang="en-US" dirty="0"/>
              <a:t>프레임을 분석하고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(human)</a:t>
            </a:r>
            <a:r>
              <a:rPr lang="ko-KR" altLang="en-US" dirty="0"/>
              <a:t>을 탐지하면 </a:t>
            </a:r>
            <a:r>
              <a:rPr lang="en-US" altLang="ko-KR" dirty="0"/>
              <a:t>Bool </a:t>
            </a:r>
            <a:r>
              <a:rPr lang="ko-KR" altLang="en-US" dirty="0"/>
              <a:t>토픽으로 신호를 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387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D94F7-EFE6-AF1E-43BD-7C18C259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D914F8-87E9-2B80-A275-3AEF8BFA4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C9E2E6-5371-FFE4-1D3F-0681C90A4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AI </a:t>
            </a:r>
            <a:r>
              <a:rPr lang="ko-KR" altLang="en-US" dirty="0"/>
              <a:t>비전입니다</a:t>
            </a:r>
            <a:r>
              <a:rPr lang="en-US" altLang="ko-KR" dirty="0"/>
              <a:t>. </a:t>
            </a:r>
            <a:r>
              <a:rPr lang="ko-KR" altLang="en-US" dirty="0"/>
              <a:t>카메라 영상</a:t>
            </a:r>
            <a:r>
              <a:rPr lang="en-US" altLang="ko-KR" dirty="0"/>
              <a:t>(/color/</a:t>
            </a:r>
            <a:r>
              <a:rPr lang="en-US" altLang="ko-KR" dirty="0" err="1"/>
              <a:t>image_raw</a:t>
            </a:r>
            <a:r>
              <a:rPr lang="en-US" altLang="ko-KR" dirty="0"/>
              <a:t>)</a:t>
            </a:r>
            <a:r>
              <a:rPr lang="ko-KR" altLang="en-US" dirty="0"/>
              <a:t>을 받아 </a:t>
            </a:r>
            <a:r>
              <a:rPr lang="en-US" altLang="ko-KR" dirty="0"/>
              <a:t>YOLOv8m</a:t>
            </a:r>
            <a:r>
              <a:rPr lang="ko-KR" altLang="en-US" dirty="0"/>
              <a:t>이 초당 </a:t>
            </a:r>
            <a:r>
              <a:rPr lang="en-US" altLang="ko-KR" dirty="0"/>
              <a:t>16</a:t>
            </a:r>
            <a:r>
              <a:rPr lang="ko-KR" altLang="en-US" dirty="0"/>
              <a:t>프레임을 분석하고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(human)</a:t>
            </a:r>
            <a:r>
              <a:rPr lang="ko-KR" altLang="en-US" dirty="0"/>
              <a:t>을 탐지하면 </a:t>
            </a:r>
            <a:r>
              <a:rPr lang="en-US" altLang="ko-KR" dirty="0"/>
              <a:t>Bool </a:t>
            </a:r>
            <a:r>
              <a:rPr lang="ko-KR" altLang="en-US" dirty="0"/>
              <a:t>토픽으로 신호를 냅니다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312A6-1FD1-440D-E8AE-CEF81DC28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480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프로젝트 개요 제품설명 주요기능 기대효과 순으로 발표를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030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미들웨어입니다</a:t>
            </a:r>
            <a:r>
              <a:rPr lang="en-US" altLang="ko-KR" dirty="0"/>
              <a:t>. </a:t>
            </a:r>
            <a:r>
              <a:rPr lang="en-US" altLang="ko-KR" dirty="0" err="1"/>
              <a:t>person_flag</a:t>
            </a:r>
            <a:r>
              <a:rPr lang="ko-KR" altLang="en-US" dirty="0"/>
              <a:t>의 </a:t>
            </a:r>
            <a:r>
              <a:rPr lang="en-US" altLang="ko-KR" dirty="0"/>
              <a:t>Bool</a:t>
            </a:r>
            <a:r>
              <a:rPr lang="ko-KR" altLang="en-US" dirty="0"/>
              <a:t>을 </a:t>
            </a:r>
            <a:r>
              <a:rPr lang="en-US" altLang="ko-KR" dirty="0"/>
              <a:t>ROS1 </a:t>
            </a:r>
            <a:r>
              <a:rPr lang="ko-KR" altLang="en-US" dirty="0"/>
              <a:t>호환 </a:t>
            </a:r>
            <a:r>
              <a:rPr lang="en-US" altLang="ko-KR" dirty="0"/>
              <a:t>TCP</a:t>
            </a:r>
            <a:r>
              <a:rPr lang="ko-KR" altLang="en-US" dirty="0"/>
              <a:t>로 변환해 </a:t>
            </a:r>
            <a:r>
              <a:rPr lang="en-US" altLang="ko-KR" dirty="0"/>
              <a:t>/pedestrian </a:t>
            </a:r>
            <a:r>
              <a:rPr lang="ko-KR" altLang="en-US" dirty="0"/>
              <a:t>토픽으로 송신합니다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ROS2</a:t>
            </a:r>
            <a:r>
              <a:rPr lang="ko-KR" altLang="en-US" dirty="0"/>
              <a:t>와 </a:t>
            </a:r>
            <a:r>
              <a:rPr lang="en-US" altLang="ko-KR" dirty="0"/>
              <a:t>ROS1 </a:t>
            </a:r>
            <a:r>
              <a:rPr lang="ko-KR" altLang="en-US" dirty="0"/>
              <a:t>간의</a:t>
            </a:r>
            <a:r>
              <a:rPr lang="en-US" altLang="ko-KR" dirty="0"/>
              <a:t> </a:t>
            </a:r>
            <a:r>
              <a:rPr lang="ko-KR" altLang="en-US" dirty="0"/>
              <a:t>브리지 역할입니다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848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</a:t>
            </a:r>
            <a:r>
              <a:rPr lang="en-US" altLang="ko-KR" dirty="0"/>
              <a:t>(Jetson TX2)</a:t>
            </a:r>
            <a:r>
              <a:rPr lang="ko-KR" altLang="en-US" dirty="0"/>
              <a:t>은 </a:t>
            </a:r>
            <a:r>
              <a:rPr lang="en-US" altLang="ko-KR" dirty="0"/>
              <a:t>/pedestrian </a:t>
            </a:r>
            <a:r>
              <a:rPr lang="ko-KR" altLang="en-US" dirty="0"/>
              <a:t>토픽을 구독하고 값이 </a:t>
            </a:r>
            <a:r>
              <a:rPr lang="en-US" altLang="ko-KR" dirty="0"/>
              <a:t>True</a:t>
            </a:r>
            <a:r>
              <a:rPr lang="ko-KR" altLang="en-US" dirty="0"/>
              <a:t>면 </a:t>
            </a:r>
            <a:r>
              <a:rPr lang="en-US" altLang="ko-KR" dirty="0" err="1"/>
              <a:t>slow_ratio</a:t>
            </a:r>
            <a:r>
              <a:rPr lang="ko-KR" altLang="en-US" dirty="0"/>
              <a:t>를 적용해 모터 속도</a:t>
            </a:r>
            <a:r>
              <a:rPr lang="en-US" altLang="ko-KR" dirty="0"/>
              <a:t>(/…/motor/speed)</a:t>
            </a:r>
            <a:r>
              <a:rPr lang="ko-KR" altLang="en-US" dirty="0"/>
              <a:t>를 낮춥니다</a:t>
            </a:r>
            <a:r>
              <a:rPr lang="en-US" altLang="ko-KR" dirty="0"/>
              <a:t>. </a:t>
            </a:r>
            <a:r>
              <a:rPr lang="ko-KR" altLang="en-US" dirty="0"/>
              <a:t>필요한 경우 정지까지 수행합니다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708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E044-4F42-B4D6-7A7E-A0BFEC9B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DB68F5-4EA6-4792-CE8D-287EC7843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0CD1FA-273F-0EA3-2B42-AF17989C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5895B1-1153-BB58-9986-528C3D56CC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079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F620A-B8A7-304E-208F-4CF871A5B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31E251-D026-6B82-C0FA-E895D11BC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CA640-B512-2DA9-7E3F-3D8801839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86A6E0-22B9-F8FC-4A02-146C311B5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17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기존에는 사각지대로 인해 유발된 좁아진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또는 좁아진 운전자의 시야각으로 인해 보행자와 관련된 사고가 빈번하게 발생할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처럼 사고 규모가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정도로 꽤 큰 것을 알 수 있습니다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93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단순 녹화를 목적으로 사용하였지만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기설된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실시간으로 객체를 탐지하는 것과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감지된 사물의 정보를 이용하여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의미있는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신호를 전달하는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463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7E5EB-B379-60DB-855E-8B4CE002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6E9D99-7D65-6E70-31A5-974472E1E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21AD6-5294-87B2-2C76-A76AFDC76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기설된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역할을 수행하는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카메라에서 수집된 영상은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서버로 전송되어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YOLOv8m-seg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AirNet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처리됩니다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ROS1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통신으로 차량에 제어 신호를 전달하고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수집된 데이터는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서버를 통해 데이터베이스에 저장될 뿐 아니라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애플리케이션을 통해 보행자에게 경고 신호도 전달됩니다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A3AA8-34A5-94EE-2CC8-E214940AA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995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모델에서는 사람은 감지하나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차도와 인도를 인식하지 못하여 이를 해결하기 위해 기존 모델을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CityScapes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학습시켰습니다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(</a:t>
            </a: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왼쪽 가리키다가 오른쪽을 </a:t>
            </a:r>
            <a:r>
              <a:rPr lang="ko-KR" altLang="en-US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가리켜야함</a:t>
            </a:r>
            <a: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265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9B392-D2BA-AF84-2C3A-DA546301A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477DA5-5D60-C362-5C81-392F6BB6E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7C09A8-83E2-85F0-F644-6563690AD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en-US" altLang="ko-KR" dirty="0"/>
              <a:t>CCTV</a:t>
            </a:r>
            <a:r>
              <a:rPr lang="ko-KR" altLang="en-US" dirty="0"/>
              <a:t>상황에서는 전천후에 대해 동일한 객체 인식 성능을 기대하지 못하는 문제가 발생합니다</a:t>
            </a:r>
            <a:r>
              <a:rPr lang="en-US" altLang="ko-KR" dirty="0"/>
              <a:t>. </a:t>
            </a:r>
            <a:r>
              <a:rPr lang="ko-KR" altLang="en-US" dirty="0"/>
              <a:t>저희는 이를 해결하기 위해서 </a:t>
            </a:r>
            <a:r>
              <a:rPr lang="en-US" altLang="ko-KR" dirty="0"/>
              <a:t>AirNet</a:t>
            </a:r>
            <a:r>
              <a:rPr lang="ko-KR" altLang="en-US" dirty="0"/>
              <a:t>을 사용했으며</a:t>
            </a:r>
            <a:r>
              <a:rPr lang="en-US" altLang="ko-KR" dirty="0"/>
              <a:t>, Blur</a:t>
            </a:r>
            <a:r>
              <a:rPr lang="ko-KR" altLang="en-US" dirty="0"/>
              <a:t>를 통해 안개를 재현하였습니다</a:t>
            </a:r>
            <a:r>
              <a:rPr lang="en-US" altLang="ko-KR" dirty="0"/>
              <a:t>. </a:t>
            </a:r>
            <a:r>
              <a:rPr lang="ko-KR" altLang="en-US" dirty="0"/>
              <a:t>이 후 안개로 인한 노이즈가 상당부분 개선된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86F4B-5D94-E7F0-66B8-1FD9BA47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249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D4B92-87BC-2D55-9756-483A81C48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9D8424-EC2A-C5AD-AC32-BD66BCFE4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24A9FC-7465-674B-BDA7-56AB0C662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기능 소개입니다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기축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영상을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보행자를 탐지하여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센서나 운전자 시야의 한계를 보완합니다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번째로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보행자가 감지되면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제어 신호가 차량으로 전송되어 자동 감속이나 정지가 이루어집니다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사람이 감지되면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위치정보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사물의 정보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시간데이터 등을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베이스에 저장하여 향후 스마트시티와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V2X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연계까지 확장 가능한 구조로 설계했습니다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BC8487-796D-9582-9C3F-01144F212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975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CD566-744D-A69F-91F2-440EE196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55EFD8-4896-ABC2-0615-598397A27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F9503E-5A91-DC64-A6E8-44AA1E11E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예측하는 미래 자동차 제어 프로토콜의 핵심은 차량 속도의 감속입니다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기술을 갑작스럽게 도입하면 반발이나 혼란이 발생할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저희는 보행자 감지 시 애플리케이션을 통한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경고 시스템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차량 속도를 줄이는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 감속 시스템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구현했습니다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향후 차량 제조사가 단계적으로 감속 제어 프로토콜을 받아들이고 도입할 수 있도록 기반을 마련했습니다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458F89-5E84-5CA9-6510-D3B025238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20544-1316-4D44-90B9-512219DFB5B5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32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A79D1-499A-4F1A-A6AB-7C92C91FE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01F611-0643-4C0B-837B-D41E9AFA4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FDDFB5-2D30-404C-9F6B-811CC91A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B36D-08D0-4500-87E9-98C7E0A7D7E8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569824-F32E-436B-AFA9-B58ED201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A711E-4AB7-48CA-B8E1-28CDF2DB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1265"/>
            <a:ext cx="2743200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fld id="{7BBFD641-CF63-451D-BBD0-D90B901A0B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85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F7381-A8F6-4A12-AF98-142D5E03B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3708E0-0C47-4BE8-93FF-8358771E7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50C7BE-BBFF-4F92-BCA9-95357DD5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7B0EC-8D8D-44F5-B44A-5D7853FD9EBF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DCA499-D8BF-484E-9962-8C2894AD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D040A-5B24-4DDD-8982-29AA858A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53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E51B38-294C-4ED0-A9D0-FE09A0F69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521DA-BB23-4877-8832-36B745E04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DEB4A-B1CC-4233-A0F5-4AC94490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1E38-F2D4-4D2D-B459-68D75F96C214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CD5DD-ACC8-4F0B-8581-54E599E8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34810-8119-4DB2-823C-C0CDC067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90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2DD88-E315-476C-B17F-135D8CAF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82CCA-6449-4A3A-8423-D57F5E102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A1F2B-EBD6-4F24-80E8-C92C0F3C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F117-18AC-48CC-97DA-2A1EA660A630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D573D-961B-49A0-A53F-3F024671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E4ACE3-CE4C-456A-91F8-C340C095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94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F3468-7A5F-4889-9BD5-85949F577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73734-F259-4503-BACD-10B5C58C2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97F1D-AC27-4CD0-88F8-0A02F3AB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AA60-B2D9-4E15-A01D-A1A1CA7B159F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F65AE-2EE5-4F8F-B15C-92BDF513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A7EAF-FB0F-4F1E-AF97-EA62FECD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279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48824-A22D-400D-9C38-A4B38D0B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ED060F-FA19-477B-9EE1-632D3D49F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28B95E-183A-41CB-8442-D93C9BA66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D0B54B-A0DC-4C26-B3BA-F9165B6F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8503-59A4-4C70-885C-765A00A1DD64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96CD15-0CB0-4FF6-9B8D-D8520024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4CCE46-0613-4E4C-BBB9-20E6484A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611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D8E21-7E33-46C3-AB79-090D6F78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3EE714-8B68-4A6E-A5E3-5A59F9BF1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735FD4-622D-41DC-A66A-397369E14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FF7843-FCAD-4F7A-BAF1-D28229E9D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304AEE-E74F-476B-8ECD-37C11CD79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56E26E-6643-438D-9649-D82DC2CC1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B352-5A8C-4745-8E73-CE6B1E695A04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9AD50C-839F-49D9-B00D-FC541631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9794C3-B6F3-4464-80E3-77D7E29B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87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09621-5EF9-45F5-AB52-DE6E3213A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505A6F-B903-42EC-B4F0-14FEE10B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73C2-39E1-4DDB-886B-24022AC872F5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EA9AA-0069-4D29-904A-04C94EDD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255266-C408-423F-8739-22804573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71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544DE5-D15F-41D3-A375-187A7ADF1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9C0D8-CF2C-4F2A-90DB-B3EB48EEE499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A2A17A-5F5A-4517-8591-9BDD3815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F3785D-2801-4C64-B17F-D0A8DBC5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25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3FB4E-555F-4DD6-89D6-6CDD5AA7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9CD3D4-E436-40F0-83C1-485D9F8F5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2BEE82-6707-431E-BC62-2B913E230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437CFF-D75E-4024-A698-85CBEC13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A687-BA39-46FE-ADEB-1CCE4EBAC770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7A4F9-5F6B-4F82-BB7E-1413F564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8AC3BA-D527-436F-9979-033BB29B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63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F0C9E-B5E4-46A9-8B54-8996BE23D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696206-6EA0-4BF9-848F-A39A72C23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8CC02D-FB04-4940-B514-9A4094E0E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676DA1-C6AC-4F9E-9FCB-43E42CA3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99A1-0AAD-43D7-B61A-B701DCCF631B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7BFF35-3AE1-48F4-9ADF-97EBB7EBF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D0DF9F-A958-4E92-9B41-E1D674FD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685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49F375-DA3B-4E1E-B71B-1CBF75F3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922737-8D51-4FE7-BFD9-3164A00F2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018A0-7801-42CB-A4ED-937025050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17F7-AB5D-4DFD-AEB5-B3C1E30AD343}" type="datetime1">
              <a:rPr lang="ko-KR" altLang="en-US" smtClean="0"/>
              <a:t>2025-08-31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52393-C5E8-4B4B-9EAE-0DB0E658F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EAB4B-592B-4BE1-B6F0-5C69B323B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FD641-CF63-451D-BBD0-D90B901A0B3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35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130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slide" Target="slide18.xml"/><Relationship Id="rId5" Type="http://schemas.openxmlformats.org/officeDocument/2006/relationships/image" Target="../media/image120.png"/><Relationship Id="rId4" Type="http://schemas.openxmlformats.org/officeDocument/2006/relationships/image" Target="../media/image30.png"/><Relationship Id="rId14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76BA583-C8FA-6FE5-6D52-488C275F29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04" r="25230"/>
          <a:stretch>
            <a:fillRect/>
          </a:stretch>
        </p:blipFill>
        <p:spPr>
          <a:xfrm>
            <a:off x="3877733" y="0"/>
            <a:ext cx="8314267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4F04CC-7537-4E3A-ADBD-F62109FE23D6}"/>
              </a:ext>
            </a:extLst>
          </p:cNvPr>
          <p:cNvSpPr/>
          <p:nvPr/>
        </p:nvSpPr>
        <p:spPr>
          <a:xfrm>
            <a:off x="0" y="3"/>
            <a:ext cx="13194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수동 입력 6">
            <a:extLst>
              <a:ext uri="{FF2B5EF4-FFF2-40B4-BE49-F238E27FC236}">
                <a16:creationId xmlns:a16="http://schemas.microsoft.com/office/drawing/2014/main" id="{8C5C0371-334E-4415-B92F-EEDC9A1612CA}"/>
              </a:ext>
            </a:extLst>
          </p:cNvPr>
          <p:cNvSpPr/>
          <p:nvPr/>
        </p:nvSpPr>
        <p:spPr>
          <a:xfrm rot="5400000" flipV="1">
            <a:off x="5875220" y="534232"/>
            <a:ext cx="6858001" cy="5775560"/>
          </a:xfrm>
          <a:prstGeom prst="flowChartManualInput">
            <a:avLst/>
          </a:prstGeom>
          <a:solidFill>
            <a:srgbClr val="18213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EE67B878-1A5F-42E0-AB87-21D0AE018014}"/>
              </a:ext>
            </a:extLst>
          </p:cNvPr>
          <p:cNvSpPr/>
          <p:nvPr/>
        </p:nvSpPr>
        <p:spPr>
          <a:xfrm>
            <a:off x="634252" y="3"/>
            <a:ext cx="6620125" cy="6858000"/>
          </a:xfrm>
          <a:prstGeom prst="homePlate">
            <a:avLst>
              <a:gd name="adj" fmla="val 93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F1E5CAFD-38D4-4F67-8522-5268327F2FD0}"/>
              </a:ext>
            </a:extLst>
          </p:cNvPr>
          <p:cNvSpPr/>
          <p:nvPr/>
        </p:nvSpPr>
        <p:spPr>
          <a:xfrm rot="10800000">
            <a:off x="6620115" y="0"/>
            <a:ext cx="1268524" cy="3448051"/>
          </a:xfrm>
          <a:prstGeom prst="triangle">
            <a:avLst>
              <a:gd name="adj" fmla="val 48804"/>
            </a:avLst>
          </a:prstGeom>
          <a:solidFill>
            <a:srgbClr val="303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1F91EF-95AE-44D5-87E1-3BDED991F928}"/>
              </a:ext>
            </a:extLst>
          </p:cNvPr>
          <p:cNvSpPr/>
          <p:nvPr/>
        </p:nvSpPr>
        <p:spPr>
          <a:xfrm>
            <a:off x="411391" y="408850"/>
            <a:ext cx="11370878" cy="6065134"/>
          </a:xfrm>
          <a:prstGeom prst="rect">
            <a:avLst/>
          </a:prstGeom>
          <a:noFill/>
          <a:ln w="76200">
            <a:solidFill>
              <a:srgbClr val="5373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B45E78-7691-4F36-821C-91BC20079796}"/>
              </a:ext>
            </a:extLst>
          </p:cNvPr>
          <p:cNvSpPr/>
          <p:nvPr/>
        </p:nvSpPr>
        <p:spPr>
          <a:xfrm>
            <a:off x="441638" y="1585933"/>
            <a:ext cx="7560421" cy="2093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도로</a:t>
            </a:r>
            <a:r>
              <a:rPr lang="en-US" altLang="ko-KR" sz="4800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ko-KR" altLang="en-US" sz="4800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설치형 </a:t>
            </a:r>
            <a:r>
              <a:rPr lang="en-US" altLang="ko-KR" sz="4800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CCTV</a:t>
            </a:r>
            <a:r>
              <a:rPr lang="ko-KR" altLang="en-US" sz="4800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활용 </a:t>
            </a:r>
            <a:endParaRPr lang="en-US" altLang="ko-KR" sz="4800" b="1" dirty="0">
              <a:solidFill>
                <a:schemeClr val="tx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  <a:p>
            <a:r>
              <a:rPr lang="en-US" altLang="ko-KR" sz="4800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	    </a:t>
            </a:r>
            <a:r>
              <a:rPr lang="ko-KR" altLang="en-US" sz="4800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보행자 안전 시스템</a:t>
            </a:r>
            <a:endParaRPr lang="en-US" altLang="ko-KR" sz="4800" b="1" dirty="0">
              <a:solidFill>
                <a:schemeClr val="tx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31FF15-D795-48E4-B3DC-F5B38C45579D}"/>
              </a:ext>
            </a:extLst>
          </p:cNvPr>
          <p:cNvSpPr/>
          <p:nvPr/>
        </p:nvSpPr>
        <p:spPr>
          <a:xfrm>
            <a:off x="3926929" y="3380982"/>
            <a:ext cx="2961531" cy="803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ko-KR" altLang="en-US" sz="32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팀 </a:t>
            </a:r>
            <a:r>
              <a:rPr lang="en-US" altLang="ko-KR" sz="3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: </a:t>
            </a:r>
            <a:r>
              <a:rPr lang="ko-KR" altLang="en-US" sz="320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안심보행</a:t>
            </a:r>
            <a:endParaRPr lang="en-US" altLang="ko-KR" sz="3200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ED3595-BAD6-49D0-95E9-414C7F219C67}"/>
              </a:ext>
            </a:extLst>
          </p:cNvPr>
          <p:cNvSpPr/>
          <p:nvPr/>
        </p:nvSpPr>
        <p:spPr>
          <a:xfrm>
            <a:off x="895939" y="871616"/>
            <a:ext cx="405343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12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 대한민국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SW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융합 해커톤 대회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EE5023-5A58-EBB0-0BB3-3C455CCBED96}"/>
              </a:ext>
            </a:extLst>
          </p:cNvPr>
          <p:cNvSpPr/>
          <p:nvPr/>
        </p:nvSpPr>
        <p:spPr>
          <a:xfrm>
            <a:off x="799808" y="4482922"/>
            <a:ext cx="6160890" cy="15279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ko-KR" sz="2400" kern="1200" dirty="0">
                <a:solidFill>
                  <a:srgbClr val="000000"/>
                </a:solidFill>
                <a:effectLst/>
                <a:latin typeface="나눔스퀘어 네오 Regular" panose="00000500000000000000" charset="-127"/>
                <a:ea typeface="나눔스퀘어 네오 Regular" panose="00000500000000000000" charset="-127"/>
              </a:rPr>
              <a:t>팀장 </a:t>
            </a:r>
            <a:r>
              <a:rPr lang="en-US" altLang="ko-KR" sz="2400" kern="1200" dirty="0">
                <a:solidFill>
                  <a:srgbClr val="000000"/>
                </a:solidFill>
                <a:effectLst/>
                <a:latin typeface="나눔스퀘어 네오 Regular" panose="00000500000000000000" charset="-127"/>
                <a:ea typeface="나눔스퀘어 네오 Regular" panose="00000500000000000000" charset="-127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나눔스퀘어 네오 Regular" panose="00000500000000000000" charset="-127"/>
                <a:ea typeface="나눔스퀘어 네오 Regular" panose="00000500000000000000" charset="-127"/>
              </a:rPr>
              <a:t>김지섭</a:t>
            </a:r>
            <a:endParaRPr lang="ko-KR" altLang="ko-KR" sz="4000" dirty="0">
              <a:solidFill>
                <a:schemeClr val="tx1"/>
              </a:solidFill>
              <a:effectLst/>
              <a:latin typeface="나눔스퀘어 네오 Regular" panose="00000500000000000000" charset="-127"/>
              <a:ea typeface="나눔스퀘어 네오 Regular" panose="00000500000000000000" charset="-127"/>
            </a:endParaRPr>
          </a:p>
          <a:p>
            <a:pPr marL="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2400" kern="120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팀원 </a:t>
            </a:r>
            <a:r>
              <a:rPr lang="en-US" altLang="ko-KR" sz="2400" kern="120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ko-KR" sz="2400" kern="1200" dirty="0" err="1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김</a:t>
            </a:r>
            <a:r>
              <a:rPr lang="ko-KR" altLang="en-US" sz="2400" dirty="0" err="1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혁중</a:t>
            </a:r>
            <a:r>
              <a:rPr lang="en-US" altLang="ko-KR" sz="2400" kern="120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ko-KR" sz="2400" kern="120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김</a:t>
            </a:r>
            <a:r>
              <a:rPr lang="ko-KR" altLang="en-US" sz="2400" kern="120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상우</a:t>
            </a:r>
            <a:r>
              <a:rPr lang="en-US" altLang="ko-KR" sz="2400" kern="120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김정근</a:t>
            </a:r>
            <a:endParaRPr lang="en-US" altLang="ko-KR" sz="2400" kern="1200" dirty="0">
              <a:solidFill>
                <a:srgbClr val="000000"/>
              </a:solidFill>
              <a:effectLst/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05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6752-A998-CEE8-B565-FB0CEB5DF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CFB24F8-CABC-7907-7449-13A6E64A2725}"/>
              </a:ext>
            </a:extLst>
          </p:cNvPr>
          <p:cNvCxnSpPr>
            <a:cxnSpLocks/>
          </p:cNvCxnSpPr>
          <p:nvPr/>
        </p:nvCxnSpPr>
        <p:spPr>
          <a:xfrm>
            <a:off x="391771" y="980660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슬라이드 번호 개체 틀 2054">
            <a:extLst>
              <a:ext uri="{FF2B5EF4-FFF2-40B4-BE49-F238E27FC236}">
                <a16:creationId xmlns:a16="http://schemas.microsoft.com/office/drawing/2014/main" id="{ED7EE1E3-A6FD-D9DB-7267-68F3B8EF5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5897D1-6ED9-B098-D836-63D4433A89B2}"/>
              </a:ext>
            </a:extLst>
          </p:cNvPr>
          <p:cNvSpPr/>
          <p:nvPr/>
        </p:nvSpPr>
        <p:spPr>
          <a:xfrm>
            <a:off x="391771" y="-422918"/>
            <a:ext cx="1017462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3-2.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시연 영상 </a:t>
            </a:r>
            <a:r>
              <a:rPr lang="en-US" altLang="ko-KR" sz="28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28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경고 신호를 활용한 애플리케이션</a:t>
            </a:r>
            <a:r>
              <a:rPr lang="en-US" altLang="ko-KR" sz="28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EB2134-4F36-49D4-5C82-47E4ED862883}"/>
              </a:ext>
            </a:extLst>
          </p:cNvPr>
          <p:cNvSpPr/>
          <p:nvPr/>
        </p:nvSpPr>
        <p:spPr>
          <a:xfrm>
            <a:off x="10016605" y="308866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주요 기능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" name="나의 동영상 1">
            <a:hlinkClick r:id="" action="ppaction://media"/>
            <a:extLst>
              <a:ext uri="{FF2B5EF4-FFF2-40B4-BE49-F238E27FC236}">
                <a16:creationId xmlns:a16="http://schemas.microsoft.com/office/drawing/2014/main" id="{EC595CAF-BC4A-7B98-A0F9-048BB7F020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1450" y="1244801"/>
            <a:ext cx="9264650" cy="521136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71434F16-9292-27BA-9EB7-D37EECE1AE11}"/>
              </a:ext>
            </a:extLst>
          </p:cNvPr>
          <p:cNvSpPr/>
          <p:nvPr/>
        </p:nvSpPr>
        <p:spPr>
          <a:xfrm>
            <a:off x="7618057" y="3312261"/>
            <a:ext cx="1153391" cy="115339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64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8539-BC41-2B5A-6B50-143A838C4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사람 미감지 영상">
            <a:hlinkClick r:id="" action="ppaction://media"/>
            <a:extLst>
              <a:ext uri="{FF2B5EF4-FFF2-40B4-BE49-F238E27FC236}">
                <a16:creationId xmlns:a16="http://schemas.microsoft.com/office/drawing/2014/main" id="{7CFDBA29-A059-EE26-2149-24F7F4AA50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1771" y="2050161"/>
            <a:ext cx="5586942" cy="31426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7ADB6D-F2FE-40DF-2F4B-649701E433E8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3-2.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시연 영상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8C96D3E-C952-8B1C-9BF9-40DDA1A4AEFF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67CF4C-E815-4E4C-074F-08C7D78E8E20}"/>
              </a:ext>
            </a:extLst>
          </p:cNvPr>
          <p:cNvSpPr/>
          <p:nvPr/>
        </p:nvSpPr>
        <p:spPr>
          <a:xfrm>
            <a:off x="10238875" y="293883"/>
            <a:ext cx="1561240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주요 기능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2F2ED71-409C-6606-83BF-9B1AF0A4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3" name="사람 감지 원본 영상">
            <a:hlinkClick r:id="" action="ppaction://media"/>
            <a:extLst>
              <a:ext uri="{FF2B5EF4-FFF2-40B4-BE49-F238E27FC236}">
                <a16:creationId xmlns:a16="http://schemas.microsoft.com/office/drawing/2014/main" id="{AD9FA0C9-2976-0DD2-D599-11CC43FF63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79939" y="2031466"/>
            <a:ext cx="5620175" cy="3161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3C5428-AC69-5A69-8DBC-13C3D614BC88}"/>
              </a:ext>
            </a:extLst>
          </p:cNvPr>
          <p:cNvSpPr txBox="1"/>
          <p:nvPr/>
        </p:nvSpPr>
        <p:spPr>
          <a:xfrm>
            <a:off x="1556430" y="5576273"/>
            <a:ext cx="325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시스템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보행자 미감지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360B9-AD46-9F9C-F729-E7F6C251F21B}"/>
              </a:ext>
            </a:extLst>
          </p:cNvPr>
          <p:cNvSpPr txBox="1"/>
          <p:nvPr/>
        </p:nvSpPr>
        <p:spPr>
          <a:xfrm>
            <a:off x="6721616" y="5462570"/>
            <a:ext cx="4536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제안 시스템 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보행자 감지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-&gt;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속도 저감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-&gt;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사고 예방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5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9"/>
    </mc:Choice>
    <mc:Fallback xmlns="">
      <p:transition spd="slow" advTm="7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4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B45E78-7691-4F36-821C-91BC20079796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4</a:t>
            </a:r>
            <a:r>
              <a:rPr lang="en-US" altLang="ko-KR" sz="3200" b="1" dirty="0">
                <a:solidFill>
                  <a:prstClr val="black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-1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기대효과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F964B19-7E5E-4A12-80F0-AF441C029778}"/>
              </a:ext>
            </a:extLst>
          </p:cNvPr>
          <p:cNvCxnSpPr>
            <a:cxnSpLocks/>
          </p:cNvCxnSpPr>
          <p:nvPr/>
        </p:nvCxnSpPr>
        <p:spPr>
          <a:xfrm>
            <a:off x="391771" y="980660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5834FD-4828-48BA-AA19-CC65D2D8FD85}"/>
              </a:ext>
            </a:extLst>
          </p:cNvPr>
          <p:cNvSpPr/>
          <p:nvPr/>
        </p:nvSpPr>
        <p:spPr>
          <a:xfrm>
            <a:off x="10242383" y="291825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04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기대 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949EF-A351-440C-180B-4072DFEA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A03815-BF1B-79B7-D298-A4C695F8B8EF}"/>
              </a:ext>
            </a:extLst>
          </p:cNvPr>
          <p:cNvGrpSpPr/>
          <p:nvPr/>
        </p:nvGrpSpPr>
        <p:grpSpPr>
          <a:xfrm>
            <a:off x="487679" y="1343379"/>
            <a:ext cx="5227321" cy="1884321"/>
            <a:chOff x="1353943" y="1343380"/>
            <a:chExt cx="9658141" cy="172878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CF6FADB-EE6E-38CB-2948-91BA735A6F61}"/>
                </a:ext>
              </a:extLst>
            </p:cNvPr>
            <p:cNvSpPr/>
            <p:nvPr/>
          </p:nvSpPr>
          <p:spPr>
            <a:xfrm>
              <a:off x="1353943" y="1343380"/>
              <a:ext cx="9658141" cy="1728786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69CCA68-7C69-D222-EF48-C0F6D7DBD94D}"/>
                </a:ext>
              </a:extLst>
            </p:cNvPr>
            <p:cNvSpPr/>
            <p:nvPr/>
          </p:nvSpPr>
          <p:spPr>
            <a:xfrm>
              <a:off x="1724728" y="1358719"/>
              <a:ext cx="9287356" cy="1511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&lt;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안전성 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&gt;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보행자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사각지대 사고 예방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교통약자 보호</a:t>
              </a:r>
              <a:endPara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-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운전자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선제적 경계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·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반응으로 사고 예방 효과</a:t>
              </a:r>
              <a:endPara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E45A10B-1B47-79EB-4DCD-37AD6F782092}"/>
              </a:ext>
            </a:extLst>
          </p:cNvPr>
          <p:cNvGrpSpPr/>
          <p:nvPr/>
        </p:nvGrpSpPr>
        <p:grpSpPr>
          <a:xfrm>
            <a:off x="487679" y="3060699"/>
            <a:ext cx="11197403" cy="3187065"/>
            <a:chOff x="1353943" y="3097625"/>
            <a:chExt cx="9658141" cy="318818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0F99F93-3EFC-775B-41B7-CFDDD143F7ED}"/>
                </a:ext>
              </a:extLst>
            </p:cNvPr>
            <p:cNvSpPr/>
            <p:nvPr/>
          </p:nvSpPr>
          <p:spPr>
            <a:xfrm>
              <a:off x="1353943" y="3349375"/>
              <a:ext cx="9658141" cy="293643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EBCCCC-CA5F-32B7-6704-6744EA323393}"/>
                </a:ext>
              </a:extLst>
            </p:cNvPr>
            <p:cNvSpPr/>
            <p:nvPr/>
          </p:nvSpPr>
          <p:spPr>
            <a:xfrm>
              <a:off x="1679635" y="3097625"/>
              <a:ext cx="8916569" cy="30410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&lt;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사회적 비용 절감 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&gt;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교통사고 감소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→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의료비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보험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구급 비용 격감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약 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3600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억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)</a:t>
              </a:r>
            </a:p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사회적 인력 낭비 감소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→ 사고 감소로 인해 인적자원 부담 완화</a:t>
              </a:r>
            </a:p>
            <a:p>
              <a:pPr>
                <a:lnSpc>
                  <a:spcPct val="200000"/>
                </a:lnSpc>
              </a:pPr>
              <a:r>
                <a:rPr lang="en-US" altLang="ko-KR" b="1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- </a:t>
              </a:r>
              <a:r>
                <a:rPr lang="ko-KR" altLang="en-US" b="1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스마트시티 실증 가능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→ 별도 탐지 인프라 구축 불필요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유지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·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운영비 최소화</a:t>
              </a:r>
              <a:endParaRPr lang="en-US" altLang="ko-KR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4380B6-CB99-98DB-CBAB-0018C800B4BA}"/>
              </a:ext>
            </a:extLst>
          </p:cNvPr>
          <p:cNvGrpSpPr/>
          <p:nvPr/>
        </p:nvGrpSpPr>
        <p:grpSpPr>
          <a:xfrm>
            <a:off x="5810908" y="1343379"/>
            <a:ext cx="5893413" cy="1884319"/>
            <a:chOff x="1353943" y="1353540"/>
            <a:chExt cx="9658141" cy="1728786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DCA56D5-FCF9-6C12-3069-18AAC6E553FD}"/>
                </a:ext>
              </a:extLst>
            </p:cNvPr>
            <p:cNvSpPr/>
            <p:nvPr/>
          </p:nvSpPr>
          <p:spPr>
            <a:xfrm>
              <a:off x="1353943" y="1353540"/>
              <a:ext cx="9658141" cy="1728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E5032D1-72F6-EBA0-2B99-9E319E952161}"/>
                </a:ext>
              </a:extLst>
            </p:cNvPr>
            <p:cNvSpPr/>
            <p:nvPr/>
          </p:nvSpPr>
          <p:spPr>
            <a:xfrm>
              <a:off x="1724728" y="1358719"/>
              <a:ext cx="9287356" cy="1511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ko-KR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&lt;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사고 예방 데이터 제공 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&gt;</a:t>
              </a: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사고 가능성이 높은 지역 데이터를 지자체에 제공 </a:t>
              </a:r>
              <a:endPara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→ 교통 정책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스마트시티</a:t>
              </a:r>
              <a:r>
                <a:rPr lang="en-US" altLang="ko-KR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나눔스퀘어 네오 OTF Regular" panose="00000500000000000000" pitchFamily="50" charset="-127"/>
                  <a:ea typeface="나눔스퀘어 네오 OTF Regular" panose="00000500000000000000" pitchFamily="50" charset="-127"/>
                </a:rPr>
                <a:t>시민 안전 인프라 구축 지원</a:t>
              </a:r>
              <a:endParaRPr lang="en-US" altLang="ko-KR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62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843EC1A-DE35-8A70-D3B5-0128588AD13F}"/>
              </a:ext>
            </a:extLst>
          </p:cNvPr>
          <p:cNvSpPr/>
          <p:nvPr/>
        </p:nvSpPr>
        <p:spPr>
          <a:xfrm>
            <a:off x="4347211" y="1218259"/>
            <a:ext cx="3126075" cy="584775"/>
          </a:xfrm>
          <a:prstGeom prst="roundRect">
            <a:avLst>
              <a:gd name="adj" fmla="val 9744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8B94D7F-4B52-3FE4-7FA4-E6062BDC16CD}"/>
              </a:ext>
            </a:extLst>
          </p:cNvPr>
          <p:cNvSpPr/>
          <p:nvPr/>
        </p:nvSpPr>
        <p:spPr>
          <a:xfrm>
            <a:off x="4393696" y="5575949"/>
            <a:ext cx="3126075" cy="722706"/>
          </a:xfrm>
          <a:prstGeom prst="roundRect">
            <a:avLst>
              <a:gd name="adj" fmla="val 9744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B45E78-7691-4F36-821C-91BC20079796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4-2. </a:t>
            </a:r>
            <a:r>
              <a:rPr lang="ko-KR" altLang="en-US" sz="3200" b="1" dirty="0">
                <a:solidFill>
                  <a:prstClr val="black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사업성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F964B19-7E5E-4A12-80F0-AF441C029778}"/>
              </a:ext>
            </a:extLst>
          </p:cNvPr>
          <p:cNvCxnSpPr>
            <a:cxnSpLocks/>
          </p:cNvCxnSpPr>
          <p:nvPr/>
        </p:nvCxnSpPr>
        <p:spPr>
          <a:xfrm>
            <a:off x="391771" y="980660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5834FD-4828-48BA-AA19-CC65D2D8FD85}"/>
              </a:ext>
            </a:extLst>
          </p:cNvPr>
          <p:cNvSpPr/>
          <p:nvPr/>
        </p:nvSpPr>
        <p:spPr>
          <a:xfrm>
            <a:off x="10242383" y="291825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04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기대 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7EBF94F-102E-6D4C-C975-A03C34D5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1806E70-E9C9-4D43-ABEF-FEAA234F80BD}"/>
              </a:ext>
            </a:extLst>
          </p:cNvPr>
          <p:cNvGrpSpPr/>
          <p:nvPr/>
        </p:nvGrpSpPr>
        <p:grpSpPr>
          <a:xfrm>
            <a:off x="649698" y="2207764"/>
            <a:ext cx="3003515" cy="2968967"/>
            <a:chOff x="876300" y="2155482"/>
            <a:chExt cx="3003515" cy="296896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FBA6FDD8-216F-F03F-1719-EE342B8E5F40}"/>
                </a:ext>
              </a:extLst>
            </p:cNvPr>
            <p:cNvSpPr/>
            <p:nvPr/>
          </p:nvSpPr>
          <p:spPr>
            <a:xfrm>
              <a:off x="876300" y="2155482"/>
              <a:ext cx="3003515" cy="2968967"/>
            </a:xfrm>
            <a:prstGeom prst="roundRect">
              <a:avLst>
                <a:gd name="adj" fmla="val 9744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F4FF09-354B-B753-3E95-6328F8E7F6E2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2735852"/>
              <a:ext cx="300351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833256-2BA2-FF6C-F9D4-413907DC73FC}"/>
              </a:ext>
            </a:extLst>
          </p:cNvPr>
          <p:cNvSpPr txBox="1"/>
          <p:nvPr/>
        </p:nvSpPr>
        <p:spPr>
          <a:xfrm>
            <a:off x="1442231" y="2335941"/>
            <a:ext cx="1377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지자체 </a:t>
            </a:r>
            <a:r>
              <a:rPr lang="en-US" altLang="ko-KR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 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공공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EE22BF-8AB9-2D51-37E6-86830744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40" y="4046815"/>
            <a:ext cx="1732895" cy="8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그래픽, 그래픽 디자인, 로고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501A88-8C5C-4BE7-224F-0755FCDAD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16" y="2916894"/>
            <a:ext cx="1760566" cy="87903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0E89C41-B5EF-7ABA-7475-2852891A9C5C}"/>
              </a:ext>
            </a:extLst>
          </p:cNvPr>
          <p:cNvGrpSpPr/>
          <p:nvPr/>
        </p:nvGrpSpPr>
        <p:grpSpPr>
          <a:xfrm>
            <a:off x="4427775" y="2207764"/>
            <a:ext cx="3003515" cy="2968967"/>
            <a:chOff x="876300" y="2155482"/>
            <a:chExt cx="3003515" cy="296896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78D7C36-5E1C-EFBE-AA2C-39B9A7D89C47}"/>
                </a:ext>
              </a:extLst>
            </p:cNvPr>
            <p:cNvSpPr/>
            <p:nvPr/>
          </p:nvSpPr>
          <p:spPr>
            <a:xfrm>
              <a:off x="876300" y="2155482"/>
              <a:ext cx="3003515" cy="2968967"/>
            </a:xfrm>
            <a:prstGeom prst="roundRect">
              <a:avLst>
                <a:gd name="adj" fmla="val 9744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6AD2FE0-55B7-49B2-B637-5A9B1A193DF0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2735852"/>
              <a:ext cx="300351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51B4B3A-4887-5603-2735-341366CCB449}"/>
              </a:ext>
            </a:extLst>
          </p:cNvPr>
          <p:cNvSpPr txBox="1"/>
          <p:nvPr/>
        </p:nvSpPr>
        <p:spPr>
          <a:xfrm>
            <a:off x="5139790" y="2348397"/>
            <a:ext cx="1877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차량용 </a:t>
            </a:r>
            <a:r>
              <a:rPr lang="en-US" altLang="ko-KR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SW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회사 </a:t>
            </a:r>
          </a:p>
        </p:txBody>
      </p:sp>
      <p:pic>
        <p:nvPicPr>
          <p:cNvPr id="1026" name="Picture 2" descr="현대오토에버 채용">
            <a:extLst>
              <a:ext uri="{FF2B5EF4-FFF2-40B4-BE49-F238E27FC236}">
                <a16:creationId xmlns:a16="http://schemas.microsoft.com/office/drawing/2014/main" id="{2E57E55C-1C78-18B9-5C7D-AA8E65DDF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055" y="3233284"/>
            <a:ext cx="2160385" cy="62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회사 소개 | HL Mando">
            <a:extLst>
              <a:ext uri="{FF2B5EF4-FFF2-40B4-BE49-F238E27FC236}">
                <a16:creationId xmlns:a16="http://schemas.microsoft.com/office/drawing/2014/main" id="{AD28E922-7BA9-6E9C-6DA3-29F259660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697" y1="52339" x2="32697" y2="52339"/>
                        <a14:foregroundMark x1="35889" y1="54879" x2="35889" y2="54879"/>
                        <a14:foregroundMark x1="42560" y1="46492" x2="42560" y2="46492"/>
                        <a14:foregroundMark x1="55701" y1="49637" x2="55701" y2="49637"/>
                        <a14:foregroundMark x1="58979" y1="49355" x2="58979" y2="49355"/>
                        <a14:foregroundMark x1="69470" y1="47702" x2="69470" y2="47702"/>
                        <a14:foregroundMark x1="72862" y1="48871" x2="72862" y2="48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31" t="39417" r="19684" b="36216"/>
          <a:stretch>
            <a:fillRect/>
          </a:stretch>
        </p:blipFill>
        <p:spPr bwMode="auto">
          <a:xfrm>
            <a:off x="4638040" y="4014035"/>
            <a:ext cx="2637385" cy="75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2A23A19B-9809-EA39-2A81-304110477FD8}"/>
              </a:ext>
            </a:extLst>
          </p:cNvPr>
          <p:cNvGrpSpPr/>
          <p:nvPr/>
        </p:nvGrpSpPr>
        <p:grpSpPr>
          <a:xfrm>
            <a:off x="8205852" y="2207764"/>
            <a:ext cx="3003515" cy="2968967"/>
            <a:chOff x="876300" y="2155482"/>
            <a:chExt cx="3003515" cy="2968967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BF3990B1-F63B-93C6-7380-ED54FFBE70B8}"/>
                </a:ext>
              </a:extLst>
            </p:cNvPr>
            <p:cNvSpPr/>
            <p:nvPr/>
          </p:nvSpPr>
          <p:spPr>
            <a:xfrm>
              <a:off x="876300" y="2155482"/>
              <a:ext cx="3003515" cy="2968967"/>
            </a:xfrm>
            <a:prstGeom prst="roundRect">
              <a:avLst>
                <a:gd name="adj" fmla="val 9744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DCBA841-7048-7BB9-A637-94A0D9A65D70}"/>
                </a:ext>
              </a:extLst>
            </p:cNvPr>
            <p:cNvCxnSpPr>
              <a:cxnSpLocks/>
            </p:cNvCxnSpPr>
            <p:nvPr/>
          </p:nvCxnSpPr>
          <p:spPr>
            <a:xfrm>
              <a:off x="876300" y="2735852"/>
              <a:ext cx="300351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87E522C-50C9-2762-8280-0F610E35F361}"/>
              </a:ext>
            </a:extLst>
          </p:cNvPr>
          <p:cNvSpPr txBox="1"/>
          <p:nvPr/>
        </p:nvSpPr>
        <p:spPr>
          <a:xfrm>
            <a:off x="8593494" y="2335941"/>
            <a:ext cx="2615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네비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 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맵 애플리케이션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35EF03A-B4DF-CDFE-D562-4D23B5CF7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9111" y="3081040"/>
            <a:ext cx="820221" cy="820221"/>
          </a:xfrm>
          <a:prstGeom prst="rect">
            <a:avLst/>
          </a:prstGeom>
        </p:spPr>
      </p:pic>
      <p:pic>
        <p:nvPicPr>
          <p:cNvPr id="1032" name="Picture 8" descr="좋은 곳을 함께 찾아가는 지도, 카카오맵 | 카카오">
            <a:extLst>
              <a:ext uri="{FF2B5EF4-FFF2-40B4-BE49-F238E27FC236}">
                <a16:creationId xmlns:a16="http://schemas.microsoft.com/office/drawing/2014/main" id="{2F2E7FE1-99B3-A3D8-5287-18CC48F6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91" y="3081701"/>
            <a:ext cx="820221" cy="8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티맵 - 장소추천, 지도, 운전점수, 대중교통, 대리 - Apps on Google Play">
            <a:extLst>
              <a:ext uri="{FF2B5EF4-FFF2-40B4-BE49-F238E27FC236}">
                <a16:creationId xmlns:a16="http://schemas.microsoft.com/office/drawing/2014/main" id="{F6927D28-A4EB-54D7-7B88-0B0E3EEA1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812" y="2990942"/>
            <a:ext cx="970366" cy="9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49A738A-57C4-C5F0-7C16-27BA2233B2A4}"/>
              </a:ext>
            </a:extLst>
          </p:cNvPr>
          <p:cNvSpPr txBox="1"/>
          <p:nvPr/>
        </p:nvSpPr>
        <p:spPr>
          <a:xfrm>
            <a:off x="4744312" y="1220796"/>
            <a:ext cx="2370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도로 설치형 </a:t>
            </a:r>
            <a:r>
              <a:rPr lang="en-US" altLang="ko-KR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CCTV 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활용 보행자 안전 시스템</a:t>
            </a:r>
          </a:p>
        </p:txBody>
      </p:sp>
      <p:cxnSp>
        <p:nvCxnSpPr>
          <p:cNvPr id="1024" name="직선 연결선 1023">
            <a:extLst>
              <a:ext uri="{FF2B5EF4-FFF2-40B4-BE49-F238E27FC236}">
                <a16:creationId xmlns:a16="http://schemas.microsoft.com/office/drawing/2014/main" id="{43CB45C1-111D-A9A4-C718-36C0FC304769}"/>
              </a:ext>
            </a:extLst>
          </p:cNvPr>
          <p:cNvCxnSpPr>
            <a:stCxn id="62" idx="2"/>
            <a:endCxn id="21" idx="0"/>
          </p:cNvCxnSpPr>
          <p:nvPr/>
        </p:nvCxnSpPr>
        <p:spPr>
          <a:xfrm>
            <a:off x="5929532" y="1805571"/>
            <a:ext cx="1" cy="402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직선 연결선 1024">
            <a:extLst>
              <a:ext uri="{FF2B5EF4-FFF2-40B4-BE49-F238E27FC236}">
                <a16:creationId xmlns:a16="http://schemas.microsoft.com/office/drawing/2014/main" id="{176E874F-E148-A526-F849-F4DDE10816D4}"/>
              </a:ext>
            </a:extLst>
          </p:cNvPr>
          <p:cNvCxnSpPr>
            <a:cxnSpLocks/>
          </p:cNvCxnSpPr>
          <p:nvPr/>
        </p:nvCxnSpPr>
        <p:spPr>
          <a:xfrm>
            <a:off x="2131219" y="2012251"/>
            <a:ext cx="759856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EEF4DFF7-AC04-887D-43E0-A423D4A0441C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9707610" y="2012251"/>
            <a:ext cx="0" cy="19551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직선 연결선 1036">
            <a:extLst>
              <a:ext uri="{FF2B5EF4-FFF2-40B4-BE49-F238E27FC236}">
                <a16:creationId xmlns:a16="http://schemas.microsoft.com/office/drawing/2014/main" id="{B9649AD7-A027-78DF-8795-86A053228607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2151456" y="2003983"/>
            <a:ext cx="0" cy="20378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직선 연결선 1042">
            <a:extLst>
              <a:ext uri="{FF2B5EF4-FFF2-40B4-BE49-F238E27FC236}">
                <a16:creationId xmlns:a16="http://schemas.microsoft.com/office/drawing/2014/main" id="{B4ED22D5-BC59-5FE4-828C-CA395F5AFA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29532" y="5171148"/>
            <a:ext cx="1" cy="40219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 1043">
            <a:extLst>
              <a:ext uri="{FF2B5EF4-FFF2-40B4-BE49-F238E27FC236}">
                <a16:creationId xmlns:a16="http://schemas.microsoft.com/office/drawing/2014/main" id="{344A88CF-4DA1-07E5-0D78-1B3FB7747060}"/>
              </a:ext>
            </a:extLst>
          </p:cNvPr>
          <p:cNvCxnSpPr>
            <a:cxnSpLocks/>
          </p:cNvCxnSpPr>
          <p:nvPr/>
        </p:nvCxnSpPr>
        <p:spPr>
          <a:xfrm flipH="1">
            <a:off x="2131219" y="5377828"/>
            <a:ext cx="7598569" cy="260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>
            <a:extLst>
              <a:ext uri="{FF2B5EF4-FFF2-40B4-BE49-F238E27FC236}">
                <a16:creationId xmlns:a16="http://schemas.microsoft.com/office/drawing/2014/main" id="{33C2F56F-80B2-950B-FCE6-BC52D27530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07610" y="5179708"/>
            <a:ext cx="0" cy="19551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 1045">
            <a:extLst>
              <a:ext uri="{FF2B5EF4-FFF2-40B4-BE49-F238E27FC236}">
                <a16:creationId xmlns:a16="http://schemas.microsoft.com/office/drawing/2014/main" id="{641045A5-E8FE-94D9-3323-E442ABBF78EE}"/>
              </a:ext>
            </a:extLst>
          </p:cNvPr>
          <p:cNvCxnSpPr>
            <a:cxnSpLocks/>
          </p:cNvCxnSpPr>
          <p:nvPr/>
        </p:nvCxnSpPr>
        <p:spPr>
          <a:xfrm>
            <a:off x="2151456" y="5171439"/>
            <a:ext cx="0" cy="20899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>
            <a:extLst>
              <a:ext uri="{FF2B5EF4-FFF2-40B4-BE49-F238E27FC236}">
                <a16:creationId xmlns:a16="http://schemas.microsoft.com/office/drawing/2014/main" id="{9A95F2F4-92EB-0DDA-0BB9-699A33DF7FC1}"/>
              </a:ext>
            </a:extLst>
          </p:cNvPr>
          <p:cNvSpPr txBox="1"/>
          <p:nvPr/>
        </p:nvSpPr>
        <p:spPr>
          <a:xfrm>
            <a:off x="4339286" y="5643611"/>
            <a:ext cx="3180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수익구조 </a:t>
            </a:r>
            <a:br>
              <a:rPr lang="en-US" altLang="ko-KR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로열티</a:t>
            </a:r>
            <a:r>
              <a:rPr lang="en-US" altLang="ko-KR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API 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판매</a:t>
            </a:r>
            <a:r>
              <a:rPr lang="en-US" altLang="ko-KR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SaaS, 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앱 출시</a:t>
            </a:r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C65BA229-4637-5779-F62C-5AF427A251FA}"/>
              </a:ext>
            </a:extLst>
          </p:cNvPr>
          <p:cNvCxnSpPr>
            <a:cxnSpLocks/>
          </p:cNvCxnSpPr>
          <p:nvPr/>
        </p:nvCxnSpPr>
        <p:spPr>
          <a:xfrm>
            <a:off x="8205852" y="4107966"/>
            <a:ext cx="3003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1DA6D4-EC4A-FAE0-5AAA-2A6B250F24B7}"/>
              </a:ext>
            </a:extLst>
          </p:cNvPr>
          <p:cNvSpPr txBox="1"/>
          <p:nvPr/>
        </p:nvSpPr>
        <p:spPr>
          <a:xfrm>
            <a:off x="8814316" y="4314011"/>
            <a:ext cx="1947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혹은 </a:t>
            </a:r>
            <a:endParaRPr lang="en-US" altLang="ko-KR" sz="16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1600" b="1" u="sng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자체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앱 서비스</a:t>
            </a:r>
          </a:p>
        </p:txBody>
      </p:sp>
    </p:spTree>
    <p:extLst>
      <p:ext uri="{BB962C8B-B14F-4D97-AF65-F5344CB8AC3E}">
        <p14:creationId xmlns:p14="http://schemas.microsoft.com/office/powerpoint/2010/main" val="3698906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52EEB-F7A0-EA5A-A15C-E4738733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육각형 59">
            <a:extLst>
              <a:ext uri="{FF2B5EF4-FFF2-40B4-BE49-F238E27FC236}">
                <a16:creationId xmlns:a16="http://schemas.microsoft.com/office/drawing/2014/main" id="{9D388095-2952-4690-B516-6C23C0E8446F}"/>
              </a:ext>
            </a:extLst>
          </p:cNvPr>
          <p:cNvSpPr/>
          <p:nvPr/>
        </p:nvSpPr>
        <p:spPr>
          <a:xfrm rot="5400000">
            <a:off x="5179482" y="2509547"/>
            <a:ext cx="1833036" cy="158242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43B618-8305-EB6D-9557-BB9588EA1FE3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4-3. </a:t>
            </a:r>
            <a:r>
              <a:rPr lang="ko-KR" altLang="en-US" sz="3200" b="1" dirty="0">
                <a:solidFill>
                  <a:prstClr val="black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추후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확장 계획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</p:txBody>
      </p:sp>
      <p:sp>
        <p:nvSpPr>
          <p:cNvPr id="62" name="육각형 61">
            <a:extLst>
              <a:ext uri="{FF2B5EF4-FFF2-40B4-BE49-F238E27FC236}">
                <a16:creationId xmlns:a16="http://schemas.microsoft.com/office/drawing/2014/main" id="{1112D3D9-7304-9C5C-670C-041A0AC96A21}"/>
              </a:ext>
            </a:extLst>
          </p:cNvPr>
          <p:cNvSpPr/>
          <p:nvPr/>
        </p:nvSpPr>
        <p:spPr>
          <a:xfrm rot="5400000">
            <a:off x="8776933" y="2544703"/>
            <a:ext cx="1833036" cy="158242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6B2A2EE-6101-29DE-BDC9-562EB43290A1}"/>
              </a:ext>
            </a:extLst>
          </p:cNvPr>
          <p:cNvCxnSpPr>
            <a:cxnSpLocks/>
          </p:cNvCxnSpPr>
          <p:nvPr/>
        </p:nvCxnSpPr>
        <p:spPr>
          <a:xfrm>
            <a:off x="391771" y="980660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2151BFE-267C-24FC-71AC-E99E905BBBAD}"/>
              </a:ext>
            </a:extLst>
          </p:cNvPr>
          <p:cNvSpPr/>
          <p:nvPr/>
        </p:nvSpPr>
        <p:spPr>
          <a:xfrm>
            <a:off x="10242383" y="291825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04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기대 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endParaRPr>
          </a:p>
        </p:txBody>
      </p:sp>
      <p:sp>
        <p:nvSpPr>
          <p:cNvPr id="59" name="육각형 58">
            <a:extLst>
              <a:ext uri="{FF2B5EF4-FFF2-40B4-BE49-F238E27FC236}">
                <a16:creationId xmlns:a16="http://schemas.microsoft.com/office/drawing/2014/main" id="{229DCD5A-B99A-684A-864B-7104B1902F40}"/>
              </a:ext>
            </a:extLst>
          </p:cNvPr>
          <p:cNvSpPr/>
          <p:nvPr/>
        </p:nvSpPr>
        <p:spPr>
          <a:xfrm rot="5400000">
            <a:off x="1324128" y="2509548"/>
            <a:ext cx="1833034" cy="1582420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 descr="통신 아이콘 Generic Outline Color | Freepik">
            <a:extLst>
              <a:ext uri="{FF2B5EF4-FFF2-40B4-BE49-F238E27FC236}">
                <a16:creationId xmlns:a16="http://schemas.microsoft.com/office/drawing/2014/main" id="{9398526E-28AF-2060-54E2-869C21153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452" y="2618401"/>
            <a:ext cx="940887" cy="9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C9DB69D-D2A5-7E26-D3E5-E759DDAC1C34}"/>
              </a:ext>
            </a:extLst>
          </p:cNvPr>
          <p:cNvSpPr txBox="1"/>
          <p:nvPr/>
        </p:nvSpPr>
        <p:spPr>
          <a:xfrm>
            <a:off x="1555893" y="3515506"/>
            <a:ext cx="1491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DataSet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활용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3F2502-FC69-4210-9F0C-2AE16B4DCDE3}"/>
              </a:ext>
            </a:extLst>
          </p:cNvPr>
          <p:cNvSpPr txBox="1"/>
          <p:nvPr/>
        </p:nvSpPr>
        <p:spPr>
          <a:xfrm>
            <a:off x="5341977" y="3526677"/>
            <a:ext cx="169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센서간 상호보완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CCECE752-8582-46FF-0B42-2D86C6538F9E}"/>
              </a:ext>
            </a:extLst>
          </p:cNvPr>
          <p:cNvSpPr txBox="1"/>
          <p:nvPr/>
        </p:nvSpPr>
        <p:spPr>
          <a:xfrm>
            <a:off x="8916686" y="3523974"/>
            <a:ext cx="158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V2X/6G </a:t>
            </a:r>
            <a:r>
              <a:rPr lang="ko-KR" altLang="en-US" sz="16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연계</a:t>
            </a:r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3C781233-26F5-D752-8057-DD84CB54461E}"/>
              </a:ext>
            </a:extLst>
          </p:cNvPr>
          <p:cNvSpPr txBox="1"/>
          <p:nvPr/>
        </p:nvSpPr>
        <p:spPr>
          <a:xfrm>
            <a:off x="634804" y="4458053"/>
            <a:ext cx="3243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보행자의 세부적인 위치를</a:t>
            </a:r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저장하여</a:t>
            </a:r>
            <a:endParaRPr lang="en-US" altLang="ko-KR" sz="16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지자체에서 활용가능한 </a:t>
            </a:r>
            <a:endParaRPr lang="en-US" altLang="ko-KR" sz="16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데이터 셋 생성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1783E649-680A-01FF-55AC-9F54D4AF43C9}"/>
              </a:ext>
            </a:extLst>
          </p:cNvPr>
          <p:cNvSpPr txBox="1"/>
          <p:nvPr/>
        </p:nvSpPr>
        <p:spPr>
          <a:xfrm>
            <a:off x="4717353" y="4457832"/>
            <a:ext cx="2855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차량과 보행자의 위치정보 등을</a:t>
            </a:r>
            <a:endParaRPr lang="en-US" altLang="ko-KR" sz="16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활용한 상호보안시스템 구축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31D9D58D-6E4F-C0A6-7933-CB173E769A03}"/>
              </a:ext>
            </a:extLst>
          </p:cNvPr>
          <p:cNvSpPr txBox="1"/>
          <p:nvPr/>
        </p:nvSpPr>
        <p:spPr>
          <a:xfrm>
            <a:off x="8671691" y="4452787"/>
            <a:ext cx="2170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차량</a:t>
            </a:r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, </a:t>
            </a:r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인프라 통신 기반 </a:t>
            </a:r>
            <a:endParaRPr lang="en-US" altLang="ko-KR" sz="16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전국 단위 확장</a:t>
            </a:r>
            <a:endParaRPr lang="en-US" altLang="ko-KR" sz="16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2055" name="슬라이드 번호 개체 틀 2054">
            <a:extLst>
              <a:ext uri="{FF2B5EF4-FFF2-40B4-BE49-F238E27FC236}">
                <a16:creationId xmlns:a16="http://schemas.microsoft.com/office/drawing/2014/main" id="{1933DDCA-0CFF-F074-C7D8-DBB8F6CC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래픽 4" descr="문서 윤곽선">
            <a:extLst>
              <a:ext uri="{FF2B5EF4-FFF2-40B4-BE49-F238E27FC236}">
                <a16:creationId xmlns:a16="http://schemas.microsoft.com/office/drawing/2014/main" id="{5CC97CA7-034D-0B5C-2E19-0A85950F1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7260" y="2644888"/>
            <a:ext cx="914400" cy="914400"/>
          </a:xfrm>
          <a:prstGeom prst="rect">
            <a:avLst/>
          </a:prstGeom>
        </p:spPr>
      </p:pic>
      <p:pic>
        <p:nvPicPr>
          <p:cNvPr id="7" name="그래픽 6" descr="악수 윤곽선">
            <a:extLst>
              <a:ext uri="{FF2B5EF4-FFF2-40B4-BE49-F238E27FC236}">
                <a16:creationId xmlns:a16="http://schemas.microsoft.com/office/drawing/2014/main" id="{1136E406-D6DD-F789-BC61-A5F783519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26448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8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7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1267E2-8C8F-8BD3-8F2C-B845F0FFC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C7BC7-FAE9-59BD-E911-FE2A5ABE3637}"/>
              </a:ext>
            </a:extLst>
          </p:cNvPr>
          <p:cNvSpPr/>
          <p:nvPr/>
        </p:nvSpPr>
        <p:spPr>
          <a:xfrm>
            <a:off x="3738721" y="2228956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Q &amp; A</a:t>
            </a:r>
            <a:endParaRPr kumimoji="0" lang="en-US" altLang="ko-KR" sz="1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</p:txBody>
      </p:sp>
      <p:sp>
        <p:nvSpPr>
          <p:cNvPr id="2055" name="슬라이드 번호 개체 틀 2054">
            <a:extLst>
              <a:ext uri="{FF2B5EF4-FFF2-40B4-BE49-F238E27FC236}">
                <a16:creationId xmlns:a16="http://schemas.microsoft.com/office/drawing/2014/main" id="{868157DC-90E2-A786-AEE0-646D72A7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45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B45E78-7691-4F36-821C-91BC20079796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1-1.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개발 배경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F964B19-7E5E-4A12-80F0-AF441C029778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5834FD-4828-48BA-AA19-CC65D2D8FD85}"/>
              </a:ext>
            </a:extLst>
          </p:cNvPr>
          <p:cNvSpPr/>
          <p:nvPr/>
        </p:nvSpPr>
        <p:spPr>
          <a:xfrm>
            <a:off x="9854560" y="308866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개요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C78BD-F4C3-F4EC-C5DD-D427E7B8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F63D0FA-9DC1-9741-9FD9-67013B7862A3}"/>
              </a:ext>
            </a:extLst>
          </p:cNvPr>
          <p:cNvGrpSpPr/>
          <p:nvPr/>
        </p:nvGrpSpPr>
        <p:grpSpPr>
          <a:xfrm>
            <a:off x="6450345" y="1594299"/>
            <a:ext cx="5234737" cy="4266000"/>
            <a:chOff x="5797439" y="1594299"/>
            <a:chExt cx="5234737" cy="4266000"/>
          </a:xfrm>
        </p:grpSpPr>
        <p:pic>
          <p:nvPicPr>
            <p:cNvPr id="5122" name="Picture 2" descr="[그래픽] 2020년도 교통문화지수 실태조사 결과">
              <a:extLst>
                <a:ext uri="{FF2B5EF4-FFF2-40B4-BE49-F238E27FC236}">
                  <a16:creationId xmlns:a16="http://schemas.microsoft.com/office/drawing/2014/main" id="{69FA968F-8191-6840-ED86-07BD39459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439" y="1594299"/>
              <a:ext cx="5234737" cy="426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6EEB590-8668-2E24-AF42-9648A7F18256}"/>
                </a:ext>
              </a:extLst>
            </p:cNvPr>
            <p:cNvSpPr/>
            <p:nvPr/>
          </p:nvSpPr>
          <p:spPr>
            <a:xfrm>
              <a:off x="5856566" y="4496844"/>
              <a:ext cx="1890104" cy="3997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6E8E647-DF3C-889D-03A2-12EC58C43845}"/>
                </a:ext>
              </a:extLst>
            </p:cNvPr>
            <p:cNvSpPr/>
            <p:nvPr/>
          </p:nvSpPr>
          <p:spPr>
            <a:xfrm>
              <a:off x="8376115" y="4043603"/>
              <a:ext cx="1975210" cy="3997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7FF270A-ECC9-CA7D-7438-0EDCB7DD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6" y="1594299"/>
            <a:ext cx="6029239" cy="407016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31B31B-946F-9FFE-AA8F-554E9FF698C4}"/>
              </a:ext>
            </a:extLst>
          </p:cNvPr>
          <p:cNvCxnSpPr>
            <a:cxnSpLocks/>
          </p:cNvCxnSpPr>
          <p:nvPr/>
        </p:nvCxnSpPr>
        <p:spPr>
          <a:xfrm>
            <a:off x="4206240" y="1935480"/>
            <a:ext cx="1940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FBEA65A-93AA-499A-869E-8AF564D621CA}"/>
              </a:ext>
            </a:extLst>
          </p:cNvPr>
          <p:cNvCxnSpPr>
            <a:cxnSpLocks/>
          </p:cNvCxnSpPr>
          <p:nvPr/>
        </p:nvCxnSpPr>
        <p:spPr>
          <a:xfrm>
            <a:off x="3393440" y="4932680"/>
            <a:ext cx="27533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9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61"/>
    </mc:Choice>
    <mc:Fallback xmlns="">
      <p:transition spd="slow" advTm="2096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B45E78-7691-4F36-821C-91BC20079796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2-1.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설명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F964B19-7E5E-4A12-80F0-AF441C029778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5834FD-4828-48BA-AA19-CC65D2D8FD85}"/>
              </a:ext>
            </a:extLst>
          </p:cNvPr>
          <p:cNvSpPr/>
          <p:nvPr/>
        </p:nvSpPr>
        <p:spPr>
          <a:xfrm>
            <a:off x="10016605" y="308866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시스템 구조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391552-34E7-35D1-615A-391D6B12A6A4}"/>
              </a:ext>
            </a:extLst>
          </p:cNvPr>
          <p:cNvSpPr/>
          <p:nvPr/>
        </p:nvSpPr>
        <p:spPr>
          <a:xfrm>
            <a:off x="391770" y="1102362"/>
            <a:ext cx="11293311" cy="5479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6D62BA-2AF6-00D9-7707-546A56CF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9" y="1185568"/>
            <a:ext cx="11289955" cy="53082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715D46-22FF-699B-C481-C88BBDE94E06}"/>
              </a:ext>
            </a:extLst>
          </p:cNvPr>
          <p:cNvSpPr/>
          <p:nvPr/>
        </p:nvSpPr>
        <p:spPr>
          <a:xfrm>
            <a:off x="822963" y="1466647"/>
            <a:ext cx="6608327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35B4E108-A0C7-E3F6-0025-49C31C51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슬라이드 확대/축소 29">
                <a:extLst>
                  <a:ext uri="{FF2B5EF4-FFF2-40B4-BE49-F238E27FC236}">
                    <a16:creationId xmlns:a16="http://schemas.microsoft.com/office/drawing/2014/main" id="{6EBB0C39-6615-C1E4-7F05-7C70984922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5194895"/>
                  </p:ext>
                </p:extLst>
              </p:nvPr>
            </p:nvGraphicFramePr>
            <p:xfrm>
              <a:off x="7646433" y="3794996"/>
              <a:ext cx="644103" cy="362308"/>
            </p:xfrm>
            <a:graphic>
              <a:graphicData uri="http://schemas.microsoft.com/office/powerpoint/2016/slidezoom">
                <pslz:sldZm>
                  <pslz:sldZmObj sldId="324" cId="2059008367">
                    <pslz:zmPr id="{4A2D4E7A-60B0-487B-866D-1DDD8127129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4103" cy="3623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슬라이드 확대/축소 29">
                <a:extLst>
                  <a:ext uri="{FF2B5EF4-FFF2-40B4-BE49-F238E27FC236}">
                    <a16:creationId xmlns:a16="http://schemas.microsoft.com/office/drawing/2014/main" id="{6EBB0C39-6615-C1E4-7F05-7C70984922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6433" y="3794996"/>
                <a:ext cx="644103" cy="3623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CF54F7EA-7A3D-00B9-BA75-E328E25E5C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4419573"/>
                  </p:ext>
                </p:extLst>
              </p:nvPr>
            </p:nvGraphicFramePr>
            <p:xfrm>
              <a:off x="10946936" y="3000945"/>
              <a:ext cx="760987" cy="428055"/>
            </p:xfrm>
            <a:graphic>
              <a:graphicData uri="http://schemas.microsoft.com/office/powerpoint/2016/slidezoom">
                <pslz:sldZm>
                  <pslz:sldZmObj sldId="325" cId="848013571">
                    <pslz:zmPr id="{ADCE1FDF-1747-46D3-AE2D-F6804B9886A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60987" cy="4280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extLst>
                  <a:ext uri="{FF2B5EF4-FFF2-40B4-BE49-F238E27FC236}">
                    <a16:creationId xmlns:a16="http://schemas.microsoft.com/office/drawing/2014/main" id="{CF54F7EA-7A3D-00B9-BA75-E328E25E5C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46936" y="3000945"/>
                <a:ext cx="760987" cy="4280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746FE0A9-D5FA-1A6F-CEC8-6269FBB527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018818"/>
                  </p:ext>
                </p:extLst>
              </p:nvPr>
            </p:nvGraphicFramePr>
            <p:xfrm>
              <a:off x="6245712" y="1102362"/>
              <a:ext cx="582115" cy="327440"/>
            </p:xfrm>
            <a:graphic>
              <a:graphicData uri="http://schemas.microsoft.com/office/powerpoint/2016/slidezoom">
                <pslz:sldZm>
                  <pslz:sldZmObj sldId="323" cId="2218892295">
                    <pslz:zmPr id="{6861D05C-1C8F-4A6B-BD72-8A6A9D474D9A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2115" cy="3274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46FE0A9-D5FA-1A6F-CEC8-6269FBB527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45712" y="1102362"/>
                <a:ext cx="582115" cy="3274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0744916E-23CC-2A04-910E-A3943C5EFC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9645226"/>
                  </p:ext>
                </p:extLst>
              </p:nvPr>
            </p:nvGraphicFramePr>
            <p:xfrm>
              <a:off x="3267427" y="4850828"/>
              <a:ext cx="644103" cy="362308"/>
            </p:xfrm>
            <a:graphic>
              <a:graphicData uri="http://schemas.microsoft.com/office/powerpoint/2016/slidezoom">
                <pslz:sldZm>
                  <pslz:sldZmObj sldId="327" cId="1813804980">
                    <pslz:zmPr id="{893C9096-B11E-4515-8A54-A33D6768292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4103" cy="3623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슬라이드 확대/축소 5">
                <a:extLst>
                  <a:ext uri="{FF2B5EF4-FFF2-40B4-BE49-F238E27FC236}">
                    <a16:creationId xmlns:a16="http://schemas.microsoft.com/office/drawing/2014/main" id="{0744916E-23CC-2A04-910E-A3943C5EFC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67427" y="4850828"/>
                <a:ext cx="644103" cy="3623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9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0"/>
    </mc:Choice>
    <mc:Fallback xmlns="">
      <p:transition spd="slow" advTm="355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854CE-01EF-F389-1BBA-19DD0297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6B291FE-E067-FD92-25CD-06ABBBAD55E2}"/>
              </a:ext>
            </a:extLst>
          </p:cNvPr>
          <p:cNvGrpSpPr/>
          <p:nvPr/>
        </p:nvGrpSpPr>
        <p:grpSpPr>
          <a:xfrm>
            <a:off x="2866192" y="1231750"/>
            <a:ext cx="6368862" cy="4394500"/>
            <a:chOff x="475702" y="2549089"/>
            <a:chExt cx="3684818" cy="314504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511A1D9-2BD1-5F47-E4C6-F54C6E1FAE4B}"/>
                </a:ext>
              </a:extLst>
            </p:cNvPr>
            <p:cNvSpPr/>
            <p:nvPr/>
          </p:nvSpPr>
          <p:spPr>
            <a:xfrm>
              <a:off x="475702" y="2549091"/>
              <a:ext cx="3684818" cy="3145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375240-18CD-1ED6-A515-225387806075}"/>
                </a:ext>
              </a:extLst>
            </p:cNvPr>
            <p:cNvSpPr/>
            <p:nvPr/>
          </p:nvSpPr>
          <p:spPr>
            <a:xfrm>
              <a:off x="475702" y="2549089"/>
              <a:ext cx="3684818" cy="6042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DBFCFD-8FC3-9A3A-0834-D6D564F05AC2}"/>
                </a:ext>
              </a:extLst>
            </p:cNvPr>
            <p:cNvSpPr txBox="1"/>
            <p:nvPr/>
          </p:nvSpPr>
          <p:spPr>
            <a:xfrm>
              <a:off x="1132100" y="2664062"/>
              <a:ext cx="2424529" cy="264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AI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비전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(YOLOv8m + Jetson Nano)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43CC64-7CC7-0C76-8F81-AABA81EACB98}"/>
                </a:ext>
              </a:extLst>
            </p:cNvPr>
            <p:cNvSpPr txBox="1"/>
            <p:nvPr/>
          </p:nvSpPr>
          <p:spPr>
            <a:xfrm>
              <a:off x="659776" y="3269633"/>
              <a:ext cx="3293184" cy="1534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전송되는 영상을 전달 받아 초당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16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프레임을 </a:t>
              </a:r>
              <a:r>
                <a:rPr lang="ko-KR" altLang="en-US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분석하여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index[0] (human)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탐지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사람 감지 시 </a:t>
              </a:r>
              <a:r>
                <a:rPr lang="en-US" altLang="ko-KR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Bool </a:t>
              </a:r>
              <a:r>
                <a:rPr lang="ko-KR" altLang="en-US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토픽 발행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69DC91-FBA7-92EC-1B94-E09DDBA00AD3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AI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비전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1483ECE-437B-DBCB-9FF7-325F025B26BF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9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8060-3BBE-0E31-33AA-153DFC1EC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8BB39B-AA4C-169B-5224-B9760A76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B7CA621-66DF-BB11-4389-2D031C2BD683}"/>
              </a:ext>
            </a:extLst>
          </p:cNvPr>
          <p:cNvGrpSpPr/>
          <p:nvPr/>
        </p:nvGrpSpPr>
        <p:grpSpPr>
          <a:xfrm>
            <a:off x="2866192" y="1231750"/>
            <a:ext cx="6368862" cy="4394500"/>
            <a:chOff x="475702" y="2549089"/>
            <a:chExt cx="3684818" cy="314504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5D1A3FC-0480-8158-9EA7-CB45B2BB66C1}"/>
                </a:ext>
              </a:extLst>
            </p:cNvPr>
            <p:cNvSpPr/>
            <p:nvPr/>
          </p:nvSpPr>
          <p:spPr>
            <a:xfrm>
              <a:off x="475702" y="2549091"/>
              <a:ext cx="3684818" cy="3145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38B6B7F-2CD5-F89C-C665-CD9E46A3F7CF}"/>
                </a:ext>
              </a:extLst>
            </p:cNvPr>
            <p:cNvSpPr/>
            <p:nvPr/>
          </p:nvSpPr>
          <p:spPr>
            <a:xfrm>
              <a:off x="475702" y="2549089"/>
              <a:ext cx="3684818" cy="6042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155D79-700C-0839-FC19-5CC7A1A74179}"/>
                </a:ext>
              </a:extLst>
            </p:cNvPr>
            <p:cNvSpPr txBox="1"/>
            <p:nvPr/>
          </p:nvSpPr>
          <p:spPr>
            <a:xfrm>
              <a:off x="935949" y="2664062"/>
              <a:ext cx="2816838" cy="264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Database(Application Server, MySQL)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D3783D-0AF4-6926-2E18-B9FBAA20747F}"/>
                </a:ext>
              </a:extLst>
            </p:cNvPr>
            <p:cNvSpPr txBox="1"/>
            <p:nvPr/>
          </p:nvSpPr>
          <p:spPr>
            <a:xfrm>
              <a:off x="659776" y="3269633"/>
              <a:ext cx="3293184" cy="1097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카메라 위치와 인식된 </a:t>
              </a:r>
              <a:r>
                <a:rPr lang="ko-KR" altLang="en-US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사물 정보 등을 기반으로 유의미한 데이터셋 생성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후 데이터베이스 구축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AI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학습용 데이터 구축 및 자율주행 차량이 이용할 수 있는 데이터로 사용가능 함</a:t>
              </a:r>
              <a:endParaRPr lang="ko-KR" altLang="en-US" sz="1600" dirty="0">
                <a:solidFill>
                  <a:srgbClr val="3333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6FF425B-FCA5-368E-C8E3-3FD77B90FAC0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20B0600000101010101" charset="-127"/>
                <a:ea typeface="나눔스퀘어 네오 ExtraBold" panose="020B0600000101010101" charset="-127"/>
              </a:rPr>
              <a:t>데이터베이스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20B0600000101010101" charset="-127"/>
              <a:ea typeface="나눔스퀘어 네오 ExtraBold" panose="020B0600000101010101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6A452A1-7D38-C466-4281-62B3E0693A50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0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92147F-05FC-4229-A74F-9E29AE0643AE}"/>
              </a:ext>
            </a:extLst>
          </p:cNvPr>
          <p:cNvSpPr/>
          <p:nvPr/>
        </p:nvSpPr>
        <p:spPr>
          <a:xfrm>
            <a:off x="8444921" y="2216981"/>
            <a:ext cx="202243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시스템 설명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1F91EF-95AE-44D5-87E1-3BDED991F928}"/>
              </a:ext>
            </a:extLst>
          </p:cNvPr>
          <p:cNvSpPr/>
          <p:nvPr/>
        </p:nvSpPr>
        <p:spPr>
          <a:xfrm>
            <a:off x="418621" y="408847"/>
            <a:ext cx="11377913" cy="6065134"/>
          </a:xfrm>
          <a:prstGeom prst="rect">
            <a:avLst/>
          </a:prstGeom>
          <a:noFill/>
          <a:ln w="76200">
            <a:solidFill>
              <a:srgbClr val="738E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B45E78-7691-4F36-821C-91BC20079796}"/>
              </a:ext>
            </a:extLst>
          </p:cNvPr>
          <p:cNvSpPr/>
          <p:nvPr/>
        </p:nvSpPr>
        <p:spPr>
          <a:xfrm>
            <a:off x="2019940" y="2617087"/>
            <a:ext cx="1824903" cy="105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tx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목차</a:t>
            </a:r>
            <a:endParaRPr lang="en-US" altLang="ko-KR" sz="3600" b="1" dirty="0">
              <a:solidFill>
                <a:schemeClr val="tx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727E1A-7CEB-4AA2-8C47-51DEB21377F2}"/>
              </a:ext>
            </a:extLst>
          </p:cNvPr>
          <p:cNvSpPr/>
          <p:nvPr/>
        </p:nvSpPr>
        <p:spPr>
          <a:xfrm>
            <a:off x="5092405" y="1708806"/>
            <a:ext cx="2007190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프로젝트 개요</a:t>
            </a:r>
            <a:endParaRPr lang="en-US" altLang="ko-KR" sz="2400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CDDDB6-3096-4B5C-AA22-FFFA5F65AFA0}"/>
              </a:ext>
            </a:extLst>
          </p:cNvPr>
          <p:cNvSpPr/>
          <p:nvPr/>
        </p:nvSpPr>
        <p:spPr>
          <a:xfrm>
            <a:off x="5378269" y="4109917"/>
            <a:ext cx="1435463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 기능</a:t>
            </a:r>
            <a:endParaRPr lang="en-US" altLang="ko-KR" sz="2400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C7BF7B-F077-43AD-BCAD-6C8F97A96394}"/>
              </a:ext>
            </a:extLst>
          </p:cNvPr>
          <p:cNvSpPr/>
          <p:nvPr/>
        </p:nvSpPr>
        <p:spPr>
          <a:xfrm>
            <a:off x="5707760" y="1063029"/>
            <a:ext cx="776480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</a:t>
            </a:r>
            <a:r>
              <a:rPr lang="en-US" altLang="ko-KR" sz="3600" b="1" u="sng" dirty="0"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    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1B41CB5-17E5-4492-990A-C42414DC208A}"/>
              </a:ext>
            </a:extLst>
          </p:cNvPr>
          <p:cNvCxnSpPr>
            <a:cxnSpLocks/>
          </p:cNvCxnSpPr>
          <p:nvPr/>
        </p:nvCxnSpPr>
        <p:spPr>
          <a:xfrm flipV="1">
            <a:off x="5041338" y="1817018"/>
            <a:ext cx="2022430" cy="1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3C2558-F20F-4443-8683-18068D187B32}"/>
              </a:ext>
            </a:extLst>
          </p:cNvPr>
          <p:cNvSpPr/>
          <p:nvPr/>
        </p:nvSpPr>
        <p:spPr>
          <a:xfrm>
            <a:off x="5646519" y="3492505"/>
            <a:ext cx="898962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</a:t>
            </a:r>
            <a:r>
              <a:rPr lang="en-US" altLang="ko-KR" sz="3600" b="1" u="sng" dirty="0"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     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A3B34C9-D10D-40F9-8833-1201503BBD12}"/>
              </a:ext>
            </a:extLst>
          </p:cNvPr>
          <p:cNvCxnSpPr>
            <a:cxnSpLocks/>
          </p:cNvCxnSpPr>
          <p:nvPr/>
        </p:nvCxnSpPr>
        <p:spPr>
          <a:xfrm flipV="1">
            <a:off x="5084785" y="4226732"/>
            <a:ext cx="2022430" cy="1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54011E-11E8-4ED1-960E-12692F643ECE}"/>
              </a:ext>
            </a:extLst>
          </p:cNvPr>
          <p:cNvSpPr/>
          <p:nvPr/>
        </p:nvSpPr>
        <p:spPr>
          <a:xfrm>
            <a:off x="8494548" y="1700858"/>
            <a:ext cx="1436064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제품 설명</a:t>
            </a:r>
            <a:endParaRPr lang="en-US" altLang="ko-KR" sz="2400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E96D3D-8593-4F6C-ABC6-2051B1E173C5}"/>
              </a:ext>
            </a:extLst>
          </p:cNvPr>
          <p:cNvSpPr/>
          <p:nvPr/>
        </p:nvSpPr>
        <p:spPr>
          <a:xfrm>
            <a:off x="8763075" y="1063029"/>
            <a:ext cx="899010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</a:t>
            </a:r>
            <a:r>
              <a:rPr lang="en-US" altLang="ko-KR" sz="3600" b="1" u="sng" dirty="0"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      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EE70EA2-190F-45ED-B942-B4BE8768AB5B}"/>
              </a:ext>
            </a:extLst>
          </p:cNvPr>
          <p:cNvCxnSpPr>
            <a:cxnSpLocks/>
          </p:cNvCxnSpPr>
          <p:nvPr/>
        </p:nvCxnSpPr>
        <p:spPr>
          <a:xfrm flipV="1">
            <a:off x="8201365" y="1817018"/>
            <a:ext cx="2022430" cy="1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9D6A32-DCD3-435C-A78F-693A6A7ED7BF}"/>
              </a:ext>
            </a:extLst>
          </p:cNvPr>
          <p:cNvSpPr/>
          <p:nvPr/>
        </p:nvSpPr>
        <p:spPr>
          <a:xfrm>
            <a:off x="8770835" y="3492505"/>
            <a:ext cx="89873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</a:t>
            </a:r>
            <a:r>
              <a:rPr lang="en-US" altLang="ko-KR" sz="3600" b="1" u="sng" dirty="0">
                <a:solidFill>
                  <a:schemeClr val="accent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      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9D03B4-B121-4666-91BE-D96C6476E514}"/>
              </a:ext>
            </a:extLst>
          </p:cNvPr>
          <p:cNvSpPr/>
          <p:nvPr/>
        </p:nvSpPr>
        <p:spPr>
          <a:xfrm>
            <a:off x="5446161" y="2216981"/>
            <a:ext cx="1299678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개발 배경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D1E246-B24B-442E-8503-74258AB35BC4}"/>
              </a:ext>
            </a:extLst>
          </p:cNvPr>
          <p:cNvSpPr/>
          <p:nvPr/>
        </p:nvSpPr>
        <p:spPr>
          <a:xfrm>
            <a:off x="8282997" y="2617087"/>
            <a:ext cx="2022430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시스템 구축 과정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6FBA27-F661-4BD5-B767-FADC7FF79F0A}"/>
              </a:ext>
            </a:extLst>
          </p:cNvPr>
          <p:cNvSpPr/>
          <p:nvPr/>
        </p:nvSpPr>
        <p:spPr>
          <a:xfrm>
            <a:off x="5446161" y="2591559"/>
            <a:ext cx="1299678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개발 목표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F8FD0-5235-6C58-FED3-EF9C995141F7}"/>
              </a:ext>
            </a:extLst>
          </p:cNvPr>
          <p:cNvSpPr/>
          <p:nvPr/>
        </p:nvSpPr>
        <p:spPr>
          <a:xfrm>
            <a:off x="5439333" y="4592921"/>
            <a:ext cx="1337398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기능 소개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9154CB-273A-1F30-D9ED-12AF7EEA67CC}"/>
              </a:ext>
            </a:extLst>
          </p:cNvPr>
          <p:cNvSpPr/>
          <p:nvPr/>
        </p:nvSpPr>
        <p:spPr>
          <a:xfrm>
            <a:off x="5439333" y="4950580"/>
            <a:ext cx="1337398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시연 영상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9C747F-9A34-30C6-556B-52426A4B9AEB}"/>
              </a:ext>
            </a:extLst>
          </p:cNvPr>
          <p:cNvSpPr/>
          <p:nvPr/>
        </p:nvSpPr>
        <p:spPr>
          <a:xfrm>
            <a:off x="8502469" y="4120033"/>
            <a:ext cx="1435463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기대 효과</a:t>
            </a:r>
            <a:endParaRPr lang="en-US" altLang="ko-KR" sz="2400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B57CED1-44F2-DC9E-0006-F2C2FC9025FA}"/>
              </a:ext>
            </a:extLst>
          </p:cNvPr>
          <p:cNvCxnSpPr>
            <a:cxnSpLocks/>
          </p:cNvCxnSpPr>
          <p:nvPr/>
        </p:nvCxnSpPr>
        <p:spPr>
          <a:xfrm flipV="1">
            <a:off x="8208985" y="4226732"/>
            <a:ext cx="2022430" cy="1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F43418-CA24-FC3B-31C8-862E290A020E}"/>
              </a:ext>
            </a:extLst>
          </p:cNvPr>
          <p:cNvSpPr/>
          <p:nvPr/>
        </p:nvSpPr>
        <p:spPr>
          <a:xfrm>
            <a:off x="8529416" y="4592921"/>
            <a:ext cx="1291172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기대 효과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FECA548-ED75-50B2-C09B-B00CEC09255D}"/>
              </a:ext>
            </a:extLst>
          </p:cNvPr>
          <p:cNvSpPr/>
          <p:nvPr/>
        </p:nvSpPr>
        <p:spPr>
          <a:xfrm>
            <a:off x="8629624" y="4950580"/>
            <a:ext cx="1090756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사업성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DF70F1-7652-8D4F-ED36-9873721C7A00}"/>
              </a:ext>
            </a:extLst>
          </p:cNvPr>
          <p:cNvSpPr/>
          <p:nvPr/>
        </p:nvSpPr>
        <p:spPr>
          <a:xfrm>
            <a:off x="8332174" y="5305414"/>
            <a:ext cx="1924076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8AD2D68-86A1-0F40-D636-FA39B639896C}"/>
              </a:ext>
            </a:extLst>
          </p:cNvPr>
          <p:cNvSpPr/>
          <p:nvPr/>
        </p:nvSpPr>
        <p:spPr>
          <a:xfrm>
            <a:off x="8282997" y="5329072"/>
            <a:ext cx="2022430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추후 확장 계획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85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AE6994-1A96-7734-2919-FAF07FB2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EA3E2D-9D03-41BA-12EE-C71862216ED1}"/>
              </a:ext>
            </a:extLst>
          </p:cNvPr>
          <p:cNvGrpSpPr/>
          <p:nvPr/>
        </p:nvGrpSpPr>
        <p:grpSpPr>
          <a:xfrm>
            <a:off x="2856000" y="1269000"/>
            <a:ext cx="6480000" cy="4320000"/>
            <a:chOff x="4638418" y="2549089"/>
            <a:chExt cx="3893038" cy="335095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CEA9F76-0A2D-1078-AC68-5B4FCE287BAC}"/>
                </a:ext>
              </a:extLst>
            </p:cNvPr>
            <p:cNvSpPr/>
            <p:nvPr/>
          </p:nvSpPr>
          <p:spPr>
            <a:xfrm>
              <a:off x="4638419" y="2549091"/>
              <a:ext cx="3893037" cy="3145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0C2AFD4-6A2B-9591-9CE6-ED549C1E07C8}"/>
                </a:ext>
              </a:extLst>
            </p:cNvPr>
            <p:cNvSpPr/>
            <p:nvPr/>
          </p:nvSpPr>
          <p:spPr>
            <a:xfrm>
              <a:off x="4638418" y="2549089"/>
              <a:ext cx="3893037" cy="60428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7BEFCB-E62A-DCA2-AECC-5D0491A64494}"/>
                </a:ext>
              </a:extLst>
            </p:cNvPr>
            <p:cNvSpPr txBox="1"/>
            <p:nvPr/>
          </p:nvSpPr>
          <p:spPr>
            <a:xfrm>
              <a:off x="5594350" y="2664062"/>
              <a:ext cx="1981183" cy="286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미들웨어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(ROS2 + DDS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통신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2C4827-BCED-F623-4726-F76C14F48D03}"/>
                </a:ext>
              </a:extLst>
            </p:cNvPr>
            <p:cNvSpPr txBox="1"/>
            <p:nvPr/>
          </p:nvSpPr>
          <p:spPr>
            <a:xfrm>
              <a:off x="4802370" y="3257910"/>
              <a:ext cx="3591354" cy="2642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YOLOv8s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에서 전달받은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Bool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을 </a:t>
              </a:r>
              <a:r>
                <a:rPr lang="en-US" altLang="ko-KR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ROS1 </a:t>
              </a:r>
              <a:r>
                <a:rPr lang="ko-KR" altLang="en-US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기반의 </a:t>
              </a:r>
              <a:r>
                <a:rPr lang="en-US" altLang="ko-KR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TCP </a:t>
              </a:r>
              <a:r>
                <a:rPr lang="ko-KR" altLang="en-US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통신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으로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/pedestrian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토픽 발행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토픽을 구동한 </a:t>
              </a:r>
              <a:r>
                <a:rPr lang="ko-KR" altLang="en-US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차량과 </a:t>
              </a:r>
              <a:r>
                <a:rPr lang="en-US" altLang="ko-KR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TCP </a:t>
              </a:r>
              <a:r>
                <a:rPr lang="ko-KR" altLang="en-US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통신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하여 보행자 감지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true/false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정보 송신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EC216F-D871-CAF2-1933-014AB88CAC34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미들웨어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14FFEA1-7375-4AED-5691-29EA0F4AE41A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00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7486FB-DD2D-C2A6-FF74-F5A7D58B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B0027A-7BF2-281F-A232-1DBE55A2B156}"/>
              </a:ext>
            </a:extLst>
          </p:cNvPr>
          <p:cNvGrpSpPr/>
          <p:nvPr/>
        </p:nvGrpSpPr>
        <p:grpSpPr>
          <a:xfrm>
            <a:off x="671530" y="1527468"/>
            <a:ext cx="5424470" cy="4320000"/>
            <a:chOff x="9063554" y="2478929"/>
            <a:chExt cx="2468670" cy="321520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DB0244-7736-2E68-3269-087E537AD4A9}"/>
                </a:ext>
              </a:extLst>
            </p:cNvPr>
            <p:cNvSpPr/>
            <p:nvPr/>
          </p:nvSpPr>
          <p:spPr>
            <a:xfrm>
              <a:off x="9063556" y="2549091"/>
              <a:ext cx="2468668" cy="3145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D478642-55EC-636A-B067-5478BE9A46B4}"/>
                </a:ext>
              </a:extLst>
            </p:cNvPr>
            <p:cNvGrpSpPr/>
            <p:nvPr/>
          </p:nvGrpSpPr>
          <p:grpSpPr>
            <a:xfrm>
              <a:off x="9063554" y="2478929"/>
              <a:ext cx="2468668" cy="617759"/>
              <a:chOff x="9227342" y="2549088"/>
              <a:chExt cx="2296438" cy="61775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7D3ADE2-EB2D-04C4-0435-0A5FF55D43F0}"/>
                  </a:ext>
                </a:extLst>
              </p:cNvPr>
              <p:cNvSpPr/>
              <p:nvPr/>
            </p:nvSpPr>
            <p:spPr>
              <a:xfrm>
                <a:off x="9227342" y="2549088"/>
                <a:ext cx="2296438" cy="61775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75DB25-02DF-1C8E-B687-DA7566C10354}"/>
                  </a:ext>
                </a:extLst>
              </p:cNvPr>
              <p:cNvSpPr txBox="1"/>
              <p:nvPr/>
            </p:nvSpPr>
            <p:spPr>
              <a:xfrm>
                <a:off x="9977559" y="2666563"/>
                <a:ext cx="796003" cy="274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차량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(Jetson TX2)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EC36D8-4F91-3FAA-91B9-AD6013131168}"/>
                </a:ext>
              </a:extLst>
            </p:cNvPr>
            <p:cNvSpPr txBox="1"/>
            <p:nvPr/>
          </p:nvSpPr>
          <p:spPr>
            <a:xfrm>
              <a:off x="9109513" y="3232659"/>
              <a:ext cx="2296438" cy="1416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/pedestrian </a:t>
              </a:r>
              <a:r>
                <a:rPr lang="ko-KR" altLang="en-US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토픽을 구독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하여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true/false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에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따라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slow_ratio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값 조정 하여 </a:t>
              </a:r>
              <a:r>
                <a:rPr lang="ko-KR" altLang="en-US" sz="1600" dirty="0">
                  <a:solidFill>
                    <a:srgbClr val="3333F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차량 출력 제한</a:t>
              </a:r>
              <a:endParaRPr lang="en-US" altLang="ko-KR" sz="1600" dirty="0">
                <a:solidFill>
                  <a:srgbClr val="3333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en-US" altLang="ko-KR" sz="1600" dirty="0">
                  <a:solidFill>
                    <a:srgbClr val="40404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ROS2 </a:t>
              </a:r>
              <a:r>
                <a:rPr lang="ko-KR" altLang="en-US" sz="1600" dirty="0">
                  <a:solidFill>
                    <a:srgbClr val="40404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기반 </a:t>
              </a:r>
              <a:r>
                <a:rPr lang="en-US" altLang="ko-KR" sz="1600" dirty="0">
                  <a:solidFill>
                    <a:srgbClr val="40404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DDS </a:t>
              </a:r>
              <a:r>
                <a:rPr lang="ko-KR" altLang="en-US" sz="1600" dirty="0">
                  <a:solidFill>
                    <a:srgbClr val="40404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통신으로 제어 신호 전송</a:t>
              </a:r>
              <a:r>
                <a:rPr lang="en-US" altLang="ko-KR" sz="1600" dirty="0">
                  <a:solidFill>
                    <a:srgbClr val="40404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40404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다양한 차량에 확장 가능</a:t>
              </a: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endParaRPr lang="en-US" altLang="ko-KR" sz="1600" dirty="0">
                <a:solidFill>
                  <a:srgbClr val="3333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59C039-BD40-1E17-DD9C-7A36815ECB18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차량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B7B2F84-CF9E-17AD-7648-06F54B9C7C47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9654AFB-4A9A-BB35-2198-3193E0AB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501" t="-6312" r="42055" b="59190"/>
          <a:stretch>
            <a:fillRect/>
          </a:stretch>
        </p:blipFill>
        <p:spPr>
          <a:xfrm>
            <a:off x="6196979" y="1942483"/>
            <a:ext cx="4997537" cy="32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1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25DD4-D408-655C-2B32-D19E1F708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52FBFF-DE6E-6E62-1F73-D5A152509B80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4-2. </a:t>
            </a:r>
            <a:r>
              <a:rPr lang="ko-KR" altLang="en-US" sz="3200" b="1" dirty="0">
                <a:solidFill>
                  <a:prstClr val="black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사업성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F41C5B5-F606-D23A-0666-4CBDD023557C}"/>
              </a:ext>
            </a:extLst>
          </p:cNvPr>
          <p:cNvCxnSpPr>
            <a:cxnSpLocks/>
          </p:cNvCxnSpPr>
          <p:nvPr/>
        </p:nvCxnSpPr>
        <p:spPr>
          <a:xfrm>
            <a:off x="391771" y="980660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73016C-0879-4A51-4CDA-F3F4E73EFC02}"/>
              </a:ext>
            </a:extLst>
          </p:cNvPr>
          <p:cNvSpPr/>
          <p:nvPr/>
        </p:nvSpPr>
        <p:spPr>
          <a:xfrm>
            <a:off x="10242383" y="291825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04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기대 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F1A9A2FC-2E3B-980F-D79B-7950C675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699C0C-3F7F-71DC-38AB-DD25F974C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18" y="1580577"/>
            <a:ext cx="10833027" cy="45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22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DB905-B130-4DAA-4903-772CE15DF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F53C3F-F409-B107-D053-432B803AF549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+mn-cs"/>
              </a:rPr>
              <a:t>4-2. </a:t>
            </a:r>
            <a:r>
              <a:rPr lang="ko-KR" altLang="en-US" sz="3200" b="1" dirty="0">
                <a:solidFill>
                  <a:prstClr val="black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사업성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+mn-cs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6F85D42-34A4-87CD-BEDC-76343C95ED1B}"/>
              </a:ext>
            </a:extLst>
          </p:cNvPr>
          <p:cNvCxnSpPr>
            <a:cxnSpLocks/>
          </p:cNvCxnSpPr>
          <p:nvPr/>
        </p:nvCxnSpPr>
        <p:spPr>
          <a:xfrm>
            <a:off x="391771" y="980660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A311BF-E169-3C12-48FD-EED4990DFE81}"/>
              </a:ext>
            </a:extLst>
          </p:cNvPr>
          <p:cNvSpPr/>
          <p:nvPr/>
        </p:nvSpPr>
        <p:spPr>
          <a:xfrm>
            <a:off x="10242383" y="291825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04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기대 효과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24960D1-248A-0997-A58B-7CC6B8E1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9F443D-44FC-3E77-3640-4812940AB95B}"/>
              </a:ext>
            </a:extLst>
          </p:cNvPr>
          <p:cNvSpPr/>
          <p:nvPr/>
        </p:nvSpPr>
        <p:spPr>
          <a:xfrm>
            <a:off x="3977467" y="4336943"/>
            <a:ext cx="4121918" cy="1900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8AC28-92AE-3E5A-66CF-ECC7C817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711" y="1466648"/>
            <a:ext cx="7263430" cy="1889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778248-5498-1AA3-8758-BF6E0D00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711" y="3842198"/>
            <a:ext cx="7143216" cy="27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7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B45E78-7691-4F36-821C-91BC20079796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1-1.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개발 배경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F964B19-7E5E-4A12-80F0-AF441C029778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5834FD-4828-48BA-AA19-CC65D2D8FD85}"/>
              </a:ext>
            </a:extLst>
          </p:cNvPr>
          <p:cNvSpPr/>
          <p:nvPr/>
        </p:nvSpPr>
        <p:spPr>
          <a:xfrm>
            <a:off x="9854560" y="308866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개요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910F7-DE68-80A4-F30E-A1806E1A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5EAC3B-E975-AA12-9C61-585D74637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61" y="2301323"/>
            <a:ext cx="3880757" cy="287661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47DA4A60-3C4E-1450-5A3D-8AA94B6A03AB}"/>
              </a:ext>
            </a:extLst>
          </p:cNvPr>
          <p:cNvSpPr/>
          <p:nvPr/>
        </p:nvSpPr>
        <p:spPr>
          <a:xfrm>
            <a:off x="240632" y="2422358"/>
            <a:ext cx="1331494" cy="11389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62A43887-9822-C648-C664-14D058C06971}"/>
              </a:ext>
            </a:extLst>
          </p:cNvPr>
          <p:cNvSpPr/>
          <p:nvPr/>
        </p:nvSpPr>
        <p:spPr>
          <a:xfrm rot="19705328">
            <a:off x="240632" y="1967458"/>
            <a:ext cx="404429" cy="45085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FD85DE-3A6C-9C70-3BE8-D7B7F5747295}"/>
              </a:ext>
            </a:extLst>
          </p:cNvPr>
          <p:cNvSpPr/>
          <p:nvPr/>
        </p:nvSpPr>
        <p:spPr>
          <a:xfrm>
            <a:off x="3667874" y="3611476"/>
            <a:ext cx="886652" cy="7740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448B5C-081E-1CB8-2850-AE952C530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353" y="1790130"/>
            <a:ext cx="6029239" cy="407016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F566634-461A-564C-3617-6883110D8764}"/>
              </a:ext>
            </a:extLst>
          </p:cNvPr>
          <p:cNvCxnSpPr>
            <a:cxnSpLocks/>
          </p:cNvCxnSpPr>
          <p:nvPr/>
        </p:nvCxnSpPr>
        <p:spPr>
          <a:xfrm>
            <a:off x="8803487" y="2131311"/>
            <a:ext cx="1940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A4F33-DDC5-EDB5-9878-C1EAE58D5EFE}"/>
              </a:ext>
            </a:extLst>
          </p:cNvPr>
          <p:cNvCxnSpPr>
            <a:cxnSpLocks/>
          </p:cNvCxnSpPr>
          <p:nvPr/>
        </p:nvCxnSpPr>
        <p:spPr>
          <a:xfrm>
            <a:off x="7990687" y="5128511"/>
            <a:ext cx="27533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1205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26"/>
    </mc:Choice>
    <mc:Fallback xmlns="">
      <p:transition spd="slow" advTm="339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B45E78-7691-4F36-821C-91BC20079796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1-2.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개발 목표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F964B19-7E5E-4A12-80F0-AF441C029778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5834FD-4828-48BA-AA19-CC65D2D8FD85}"/>
              </a:ext>
            </a:extLst>
          </p:cNvPr>
          <p:cNvSpPr/>
          <p:nvPr/>
        </p:nvSpPr>
        <p:spPr>
          <a:xfrm>
            <a:off x="9854560" y="308866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01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개요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ACB3E0-54DA-A6BC-F7FB-C7F93158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F3F1F-4900-4F97-D47C-D839FFD17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3" b="10460"/>
          <a:stretch>
            <a:fillRect/>
          </a:stretch>
        </p:blipFill>
        <p:spPr bwMode="auto">
          <a:xfrm>
            <a:off x="1690639" y="1466648"/>
            <a:ext cx="8810721" cy="49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3"/>
    </mc:Choice>
    <mc:Fallback xmlns="">
      <p:transition spd="slow" advTm="163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C8FA0-4505-5923-3B5B-9240CB5B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3ECBF7-08BD-02A7-C481-EC7BC1CD23E8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2-1.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설명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CBEAE91-D9DC-E9F8-13B2-9C46CF9E9310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A42A62-D437-7743-5ECE-EB24F723AF78}"/>
              </a:ext>
            </a:extLst>
          </p:cNvPr>
          <p:cNvSpPr/>
          <p:nvPr/>
        </p:nvSpPr>
        <p:spPr>
          <a:xfrm>
            <a:off x="10016605" y="308866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시스템 구조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CBE5DD-AB32-F3DD-31FE-AFDF8C5E2BB6}"/>
              </a:ext>
            </a:extLst>
          </p:cNvPr>
          <p:cNvSpPr/>
          <p:nvPr/>
        </p:nvSpPr>
        <p:spPr>
          <a:xfrm>
            <a:off x="778371" y="1291302"/>
            <a:ext cx="10635258" cy="538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DA61EA-C2EE-67FB-0392-3143EA5195B6}"/>
              </a:ext>
            </a:extLst>
          </p:cNvPr>
          <p:cNvSpPr/>
          <p:nvPr/>
        </p:nvSpPr>
        <p:spPr>
          <a:xfrm>
            <a:off x="822963" y="1466647"/>
            <a:ext cx="6608327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400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80C97C-90C6-0A22-066F-2256622A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 descr="텍스트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E39505-8C1D-C3C9-7025-F645B0577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0" y="1291299"/>
            <a:ext cx="11355165" cy="53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0"/>
    </mc:Choice>
    <mc:Fallback xmlns="">
      <p:transition spd="slow" advTm="355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B45E78-7691-4F36-821C-91BC20079796}"/>
              </a:ext>
            </a:extLst>
          </p:cNvPr>
          <p:cNvSpPr/>
          <p:nvPr/>
        </p:nvSpPr>
        <p:spPr>
          <a:xfrm>
            <a:off x="391771" y="-422918"/>
            <a:ext cx="7702747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2-2.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구축 과정 </a:t>
            </a: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(YOLOv8m-seg)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F964B19-7E5E-4A12-80F0-AF441C029778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5834FD-4828-48BA-AA19-CC65D2D8FD85}"/>
              </a:ext>
            </a:extLst>
          </p:cNvPr>
          <p:cNvSpPr/>
          <p:nvPr/>
        </p:nvSpPr>
        <p:spPr>
          <a:xfrm>
            <a:off x="10016605" y="308866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시스템 구조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63946C-C02F-8A1F-DA9F-974B5DF4D752}"/>
              </a:ext>
            </a:extLst>
          </p:cNvPr>
          <p:cNvSpPr txBox="1"/>
          <p:nvPr/>
        </p:nvSpPr>
        <p:spPr>
          <a:xfrm>
            <a:off x="5818679" y="1515868"/>
            <a:ext cx="5210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CityScapes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Dataset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학습된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YOLO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A3FE4C-AC08-2898-6EE6-C55D7F768366}"/>
              </a:ext>
            </a:extLst>
          </p:cNvPr>
          <p:cNvSpPr txBox="1"/>
          <p:nvPr/>
        </p:nvSpPr>
        <p:spPr>
          <a:xfrm>
            <a:off x="5490864" y="5792079"/>
            <a:ext cx="5865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도로</a:t>
            </a:r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·</a:t>
            </a:r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차도</a:t>
            </a:r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·</a:t>
            </a:r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보행자 영역을 픽셀 단위로 분리하여 인식 정확도 강화함</a:t>
            </a:r>
            <a:endParaRPr lang="en-US" altLang="ko-KR" sz="16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3B37F-324E-38A8-45F6-DF54DC3D838D}"/>
              </a:ext>
            </a:extLst>
          </p:cNvPr>
          <p:cNvSpPr txBox="1"/>
          <p:nvPr/>
        </p:nvSpPr>
        <p:spPr>
          <a:xfrm>
            <a:off x="932409" y="151586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 </a:t>
            </a:r>
            <a:r>
              <a:rPr lang="en-US" altLang="ko-KR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YOLO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99DBD-2C5F-6CC1-5F40-93D547B530D5}"/>
              </a:ext>
            </a:extLst>
          </p:cNvPr>
          <p:cNvSpPr txBox="1"/>
          <p:nvPr/>
        </p:nvSpPr>
        <p:spPr>
          <a:xfrm>
            <a:off x="992286" y="5795103"/>
            <a:ext cx="3966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사람은 감지하나</a:t>
            </a:r>
            <a:r>
              <a:rPr lang="en-US" altLang="ko-KR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, </a:t>
            </a:r>
            <a:r>
              <a:rPr lang="ko-KR" altLang="en-US" sz="16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도로 영역을 감지하지 못함</a:t>
            </a:r>
            <a:endParaRPr lang="en-US" altLang="ko-KR" sz="16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57D99A9-5C7A-EEEF-F7D0-04AE36CF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B8C99B-D280-2DE6-F1AB-2F863FE7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856" y="2003993"/>
            <a:ext cx="2642552" cy="3553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A8EB6B-6A0F-610D-A848-5F0714CBA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446" y="2006802"/>
            <a:ext cx="4738109" cy="355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28"/>
    </mc:Choice>
    <mc:Fallback xmlns="">
      <p:transition spd="slow" advTm="1872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C0244-D55D-EA7F-8F69-21D885D9C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B9B5AF3-A546-DAC4-1F27-CB206895CD4C}"/>
              </a:ext>
            </a:extLst>
          </p:cNvPr>
          <p:cNvCxnSpPr>
            <a:cxnSpLocks/>
          </p:cNvCxnSpPr>
          <p:nvPr/>
        </p:nvCxnSpPr>
        <p:spPr>
          <a:xfrm>
            <a:off x="391771" y="980660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슬라이드 번호 개체 틀 2054">
            <a:extLst>
              <a:ext uri="{FF2B5EF4-FFF2-40B4-BE49-F238E27FC236}">
                <a16:creationId xmlns:a16="http://schemas.microsoft.com/office/drawing/2014/main" id="{74C836F7-6A80-3579-8C40-762B9189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그림 3" descr="텍스트, 헤드폰, 사람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F6C5F6-627E-DEDF-A852-6C84B72F0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3303" y="2693999"/>
            <a:ext cx="4181165" cy="3020726"/>
          </a:xfrm>
          <a:prstGeom prst="rect">
            <a:avLst/>
          </a:prstGeom>
        </p:spPr>
      </p:pic>
      <p:pic>
        <p:nvPicPr>
          <p:cNvPr id="6" name="그림 5" descr="의류, 실내, 사람, 사람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CEF1F0-A02F-8028-6422-06D508D0D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382" y="2115342"/>
            <a:ext cx="3134700" cy="4179600"/>
          </a:xfrm>
          <a:prstGeom prst="rect">
            <a:avLst/>
          </a:prstGeom>
        </p:spPr>
      </p:pic>
      <p:pic>
        <p:nvPicPr>
          <p:cNvPr id="10" name="그림 9" descr="의류, 사람, 실내, 사람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8F48C6-18B7-5E6F-10BD-97D794A1B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50" y="2113779"/>
            <a:ext cx="3134700" cy="4179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0B36BC-E626-2DD5-563F-FDC1DB3D9ACB}"/>
              </a:ext>
            </a:extLst>
          </p:cNvPr>
          <p:cNvSpPr txBox="1"/>
          <p:nvPr/>
        </p:nvSpPr>
        <p:spPr>
          <a:xfrm>
            <a:off x="391770" y="1443560"/>
            <a:ext cx="1755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원본 이미지</a:t>
            </a:r>
            <a:endParaRPr lang="ko-KR" altLang="en-US" sz="1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819A6-C7EB-45AA-5167-8AD8AB711B59}"/>
              </a:ext>
            </a:extLst>
          </p:cNvPr>
          <p:cNvSpPr txBox="1"/>
          <p:nvPr/>
        </p:nvSpPr>
        <p:spPr>
          <a:xfrm>
            <a:off x="4382434" y="146001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Blur</a:t>
            </a:r>
            <a:r>
              <a:rPr lang="ko-KR" altLang="en-US" sz="1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안개 재현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EB2391-E166-01E0-2FEC-D3D71B06BDDF}"/>
              </a:ext>
            </a:extLst>
          </p:cNvPr>
          <p:cNvSpPr txBox="1"/>
          <p:nvPr/>
        </p:nvSpPr>
        <p:spPr>
          <a:xfrm>
            <a:off x="8426865" y="1444813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AirNet</a:t>
            </a:r>
            <a:r>
              <a:rPr lang="ko-KR" altLang="en-US" sz="1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으로 안개 제거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9CB42C-8F9E-772A-92F0-CED7A087B274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2-2.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구축 과정 </a:t>
            </a: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(AirNet)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536E158-3F70-714C-9D4F-78E2E091D793}"/>
              </a:ext>
            </a:extLst>
          </p:cNvPr>
          <p:cNvSpPr/>
          <p:nvPr/>
        </p:nvSpPr>
        <p:spPr>
          <a:xfrm>
            <a:off x="10016605" y="308866"/>
            <a:ext cx="2621651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시스템 구조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851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C44BC-256F-E237-E5C4-9129B74A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33675-9453-1F42-9F30-7EFD66EE8E9D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3-1.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 소개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8402E5-ED51-E30B-6692-EAB98E2BF323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2448F8-166E-4FF3-E7F3-C59D8593BEAA}"/>
              </a:ext>
            </a:extLst>
          </p:cNvPr>
          <p:cNvSpPr/>
          <p:nvPr/>
        </p:nvSpPr>
        <p:spPr>
          <a:xfrm>
            <a:off x="10238875" y="293883"/>
            <a:ext cx="1561240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주요 기능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C4387590-500F-D0C2-B552-0D1DC15BE5A2}"/>
              </a:ext>
            </a:extLst>
          </p:cNvPr>
          <p:cNvGrpSpPr/>
          <p:nvPr/>
        </p:nvGrpSpPr>
        <p:grpSpPr>
          <a:xfrm>
            <a:off x="680503" y="4294598"/>
            <a:ext cx="6194937" cy="2018083"/>
            <a:chOff x="9151559" y="6041332"/>
            <a:chExt cx="7342201" cy="3481526"/>
          </a:xfrm>
        </p:grpSpPr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A2BC09FE-9D7D-4977-42DF-1DADA364C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1559" y="6041332"/>
              <a:ext cx="7342201" cy="348152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4AA7D7D-8114-E496-9FEF-CE369E248674}"/>
              </a:ext>
            </a:extLst>
          </p:cNvPr>
          <p:cNvSpPr txBox="1"/>
          <p:nvPr/>
        </p:nvSpPr>
        <p:spPr>
          <a:xfrm>
            <a:off x="912577" y="4397877"/>
            <a:ext cx="27552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2. </a:t>
            </a:r>
            <a:r>
              <a:rPr lang="ko-KR" altLang="en-US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차량 제어</a:t>
            </a:r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BE0F8620-8953-9C46-33C6-05C74517C71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4241" y="1307874"/>
            <a:ext cx="6199169" cy="28839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31C0D8-A399-5EF4-637E-7E39E625B051}"/>
              </a:ext>
            </a:extLst>
          </p:cNvPr>
          <p:cNvSpPr txBox="1"/>
          <p:nvPr/>
        </p:nvSpPr>
        <p:spPr>
          <a:xfrm>
            <a:off x="912577" y="1415400"/>
            <a:ext cx="27552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1. CCTV </a:t>
            </a:r>
            <a:r>
              <a:rPr lang="ko-KR" altLang="en-US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영상 처리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A3651B-4B06-BE4C-3C15-583699543F4F}"/>
              </a:ext>
            </a:extLst>
          </p:cNvPr>
          <p:cNvSpPr/>
          <p:nvPr/>
        </p:nvSpPr>
        <p:spPr>
          <a:xfrm>
            <a:off x="1010129" y="1864883"/>
            <a:ext cx="5411546" cy="200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실시간 영상 입력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교차로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도로의 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CCTV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영상 </a:t>
            </a:r>
            <a:r>
              <a:rPr lang="ko-KR" altLang="en-US" sz="14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실시간 수집</a:t>
            </a:r>
            <a:endParaRPr lang="en-US" altLang="ko-KR" sz="1400" dirty="0">
              <a:solidFill>
                <a:srgbClr val="FF0000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보행자 인식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CITYScapes</a:t>
            </a:r>
            <a:r>
              <a:rPr lang="en-US" altLang="ko-KR" sz="14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데이터셋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을 학습한 </a:t>
            </a:r>
            <a:r>
              <a:rPr lang="en-US" altLang="ko-KR" sz="14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YOLOv8m </a:t>
            </a:r>
            <a:r>
              <a:rPr lang="ko-KR" altLang="en-US" sz="14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모델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로 보행자 탐지</a:t>
            </a:r>
            <a:endParaRPr lang="en-US" altLang="ko-KR" sz="1400" dirty="0">
              <a:solidFill>
                <a:prstClr val="black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AirNet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을 이용하여 </a:t>
            </a:r>
            <a:r>
              <a:rPr lang="ko-KR" altLang="en-US" sz="14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전천후 시 영상처리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하여 사각지대 보행자 인식을 통한 센서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·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시야 제약 극복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38FB83-A07B-0076-7DE3-24376F89B073}"/>
              </a:ext>
            </a:extLst>
          </p:cNvPr>
          <p:cNvSpPr/>
          <p:nvPr/>
        </p:nvSpPr>
        <p:spPr>
          <a:xfrm>
            <a:off x="1010129" y="4502927"/>
            <a:ext cx="5411546" cy="2221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제어 신호 생성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보행자 감지 시 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ROS2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토픽 발행</a:t>
            </a:r>
            <a:endParaRPr lang="en-US" altLang="ko-KR" sz="1400" dirty="0">
              <a:solidFill>
                <a:prstClr val="black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자동</a:t>
            </a:r>
            <a:r>
              <a:rPr lang="en-US" altLang="ko-KR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감속</a:t>
            </a:r>
            <a:r>
              <a:rPr lang="en-US" altLang="ko-KR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정지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차량 단말기에서 신호 수신 후 속도 저감 또는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정지</a:t>
            </a:r>
            <a:endParaRPr lang="en-US" altLang="ko-KR" sz="1400" dirty="0">
              <a:solidFill>
                <a:prstClr val="black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prstClr val="black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BB4438E-EEE6-1436-8EA9-6B8ED340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2" name="Object 36">
            <a:extLst>
              <a:ext uri="{FF2B5EF4-FFF2-40B4-BE49-F238E27FC236}">
                <a16:creationId xmlns:a16="http://schemas.microsoft.com/office/drawing/2014/main" id="{5492983F-3349-D3D4-7950-3E874DCFB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alphaModFix amt="50000"/>
          </a:blip>
          <a:stretch>
            <a:fillRect/>
          </a:stretch>
        </p:blipFill>
        <p:spPr>
          <a:xfrm>
            <a:off x="6960458" y="1307873"/>
            <a:ext cx="4318965" cy="5003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25BDB-F695-A14E-78F4-4E4FCFF7679E}"/>
              </a:ext>
            </a:extLst>
          </p:cNvPr>
          <p:cNvSpPr txBox="1"/>
          <p:nvPr/>
        </p:nvSpPr>
        <p:spPr>
          <a:xfrm>
            <a:off x="7155880" y="1495122"/>
            <a:ext cx="33493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3. </a:t>
            </a:r>
            <a:r>
              <a:rPr lang="ko-KR" altLang="en-US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 저장 및 통계 활용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824248-E233-C223-ACC3-DBC68C1FE376}"/>
              </a:ext>
            </a:extLst>
          </p:cNvPr>
          <p:cNvSpPr/>
          <p:nvPr/>
        </p:nvSpPr>
        <p:spPr>
          <a:xfrm>
            <a:off x="7203908" y="1628444"/>
            <a:ext cx="3832063" cy="3562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유동 통계 분석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특정 카메라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/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구역별 보행자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·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차량 </a:t>
            </a:r>
            <a:r>
              <a:rPr lang="ko-KR" altLang="en-US" sz="1400" dirty="0" err="1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이동량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집계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시간대별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요일별 </a:t>
            </a:r>
            <a:r>
              <a:rPr lang="ko-KR" altLang="en-US" sz="1400" dirty="0">
                <a:solidFill>
                  <a:srgbClr val="FF0000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통계 생성</a:t>
            </a:r>
            <a:endParaRPr lang="en-US" altLang="ko-KR" sz="1400" dirty="0">
              <a:solidFill>
                <a:srgbClr val="FF0000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0000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F0000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베이스 연계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장기 저장 및 지자체</a:t>
            </a:r>
            <a:r>
              <a:rPr lang="en-US" altLang="ko-KR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·</a:t>
            </a:r>
            <a:r>
              <a:rPr lang="ko-KR" altLang="en-US" sz="1400" dirty="0">
                <a:solidFill>
                  <a:prstClr val="black"/>
                </a:solidFill>
                <a:latin typeface="나눔스퀘어 네오 OTF Regular" panose="00000500000000000000" pitchFamily="50" charset="-127"/>
                <a:ea typeface="나눔스퀘어 네오 OTF Regular" panose="00000500000000000000" pitchFamily="50" charset="-127"/>
              </a:rPr>
              <a:t>기업 대상 데이터 서비스 확장 가능</a:t>
            </a:r>
          </a:p>
        </p:txBody>
      </p:sp>
    </p:spTree>
    <p:extLst>
      <p:ext uri="{BB962C8B-B14F-4D97-AF65-F5344CB8AC3E}">
        <p14:creationId xmlns:p14="http://schemas.microsoft.com/office/powerpoint/2010/main" val="203956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9"/>
    </mc:Choice>
    <mc:Fallback xmlns="">
      <p:transition spd="slow" advTm="79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D108E-4CFF-7003-7629-B868BAA2D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BDD906-2460-09E1-0136-A49E8975D347}"/>
              </a:ext>
            </a:extLst>
          </p:cNvPr>
          <p:cNvSpPr/>
          <p:nvPr/>
        </p:nvSpPr>
        <p:spPr>
          <a:xfrm>
            <a:off x="391771" y="-422918"/>
            <a:ext cx="7039519" cy="18895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3-1. </a:t>
            </a:r>
            <a:r>
              <a:rPr lang="ko-KR" altLang="en-US" sz="3200" b="1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 소개</a:t>
            </a:r>
            <a:endParaRPr lang="en-US" altLang="ko-KR" sz="2800" b="1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06E7139-6F7F-89F0-3DB5-85E1B98ACCB3}"/>
              </a:ext>
            </a:extLst>
          </p:cNvPr>
          <p:cNvCxnSpPr>
            <a:cxnSpLocks/>
          </p:cNvCxnSpPr>
          <p:nvPr/>
        </p:nvCxnSpPr>
        <p:spPr>
          <a:xfrm>
            <a:off x="391771" y="997701"/>
            <a:ext cx="1129331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040E7B-73C7-5FC7-C29A-707D56D350A9}"/>
              </a:ext>
            </a:extLst>
          </p:cNvPr>
          <p:cNvSpPr/>
          <p:nvPr/>
        </p:nvSpPr>
        <p:spPr>
          <a:xfrm>
            <a:off x="10238875" y="293883"/>
            <a:ext cx="1561240" cy="688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03 </a:t>
            </a:r>
            <a:r>
              <a:rPr lang="ko-KR" altLang="en-US" dirty="0">
                <a:solidFill>
                  <a:schemeClr val="tx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주요 기능</a:t>
            </a:r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B0BD015-B0F7-098D-371D-FFCF3E2F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FD641-CF63-451D-BBD0-D90B901A0B3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Object 36">
            <a:extLst>
              <a:ext uri="{FF2B5EF4-FFF2-40B4-BE49-F238E27FC236}">
                <a16:creationId xmlns:a16="http://schemas.microsoft.com/office/drawing/2014/main" id="{9AC3F805-B7C7-A925-15EF-4EDC0B4AFB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35000"/>
          </a:blip>
          <a:stretch>
            <a:fillRect/>
          </a:stretch>
        </p:blipFill>
        <p:spPr>
          <a:xfrm>
            <a:off x="391771" y="1445276"/>
            <a:ext cx="5440047" cy="2530822"/>
          </a:xfrm>
          <a:prstGeom prst="rect">
            <a:avLst/>
          </a:prstGeom>
        </p:spPr>
      </p:pic>
      <p:pic>
        <p:nvPicPr>
          <p:cNvPr id="9" name="Object 36">
            <a:extLst>
              <a:ext uri="{FF2B5EF4-FFF2-40B4-BE49-F238E27FC236}">
                <a16:creationId xmlns:a16="http://schemas.microsoft.com/office/drawing/2014/main" id="{72D45C34-D715-D9AE-FC8D-622A821A8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70000"/>
          </a:blip>
          <a:stretch>
            <a:fillRect/>
          </a:stretch>
        </p:blipFill>
        <p:spPr>
          <a:xfrm>
            <a:off x="429802" y="4423672"/>
            <a:ext cx="11255280" cy="1902577"/>
          </a:xfrm>
          <a:prstGeom prst="rect">
            <a:avLst/>
          </a:prstGeom>
        </p:spPr>
      </p:pic>
      <p:pic>
        <p:nvPicPr>
          <p:cNvPr id="14" name="Object 36">
            <a:extLst>
              <a:ext uri="{FF2B5EF4-FFF2-40B4-BE49-F238E27FC236}">
                <a16:creationId xmlns:a16="http://schemas.microsoft.com/office/drawing/2014/main" id="{6BF8A063-3294-7D77-806E-2C8C5A3CDC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35000"/>
          </a:blip>
          <a:stretch>
            <a:fillRect/>
          </a:stretch>
        </p:blipFill>
        <p:spPr>
          <a:xfrm>
            <a:off x="6245035" y="1481631"/>
            <a:ext cx="5440047" cy="2530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CC2583-AACB-7C82-41DF-13A236E30E75}"/>
              </a:ext>
            </a:extLst>
          </p:cNvPr>
          <p:cNvSpPr txBox="1"/>
          <p:nvPr/>
        </p:nvSpPr>
        <p:spPr>
          <a:xfrm>
            <a:off x="1734145" y="1564184"/>
            <a:ext cx="27552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경고 시스템 </a:t>
            </a:r>
            <a:r>
              <a:rPr lang="en-US" altLang="ko-KR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현재 구현</a:t>
            </a:r>
            <a:r>
              <a:rPr lang="en-US" altLang="ko-KR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endParaRPr lang="ko-KR" altLang="en-US" sz="19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83F5E6-4F21-903E-82DD-FF9460C4911C}"/>
              </a:ext>
            </a:extLst>
          </p:cNvPr>
          <p:cNvSpPr/>
          <p:nvPr/>
        </p:nvSpPr>
        <p:spPr>
          <a:xfrm>
            <a:off x="626880" y="1700283"/>
            <a:ext cx="5411546" cy="200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보행자 감지 시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스마트폰 애플리케이션으로 경고 신호 전송</a:t>
            </a:r>
            <a:endParaRPr lang="en-US" altLang="ko-KR" sz="1600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운전자에게 시각 </a:t>
            </a:r>
            <a:r>
              <a:rPr lang="en-US" altLang="ko-KR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청각적 알림 제공</a:t>
            </a:r>
            <a:endParaRPr lang="en-US" altLang="ko-KR" sz="1400" dirty="0">
              <a:solidFill>
                <a:prstClr val="black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7E2D8-B563-7445-E099-A7EE93D21C32}"/>
              </a:ext>
            </a:extLst>
          </p:cNvPr>
          <p:cNvSpPr txBox="1"/>
          <p:nvPr/>
        </p:nvSpPr>
        <p:spPr>
          <a:xfrm>
            <a:off x="7303434" y="1572236"/>
            <a:ext cx="332324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자동 감속 시스템 </a:t>
            </a:r>
            <a:r>
              <a:rPr lang="en-US" altLang="ko-KR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현재 구현</a:t>
            </a:r>
            <a:r>
              <a:rPr lang="en-US" altLang="ko-KR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endParaRPr lang="ko-KR" altLang="en-US" sz="19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16E71B-6D51-DC2F-1D9B-C41717CF24A0}"/>
              </a:ext>
            </a:extLst>
          </p:cNvPr>
          <p:cNvSpPr/>
          <p:nvPr/>
        </p:nvSpPr>
        <p:spPr>
          <a:xfrm>
            <a:off x="6571605" y="1700284"/>
            <a:ext cx="5411546" cy="200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보행자 인식 신호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자동 감속 프로토콜 적용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현재  속도의 </a:t>
            </a:r>
            <a:r>
              <a:rPr lang="en-US" altLang="ko-KR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30% </a:t>
            </a: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감속</a:t>
            </a:r>
            <a:r>
              <a:rPr lang="en-US" altLang="ko-KR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출력 제한 구현</a:t>
            </a:r>
            <a:endParaRPr lang="en-US" altLang="ko-KR" sz="1400" dirty="0">
              <a:solidFill>
                <a:prstClr val="black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18A4F0-57B1-CCEE-9A42-66C784A7CC01}"/>
              </a:ext>
            </a:extLst>
          </p:cNvPr>
          <p:cNvSpPr txBox="1"/>
          <p:nvPr/>
        </p:nvSpPr>
        <p:spPr>
          <a:xfrm>
            <a:off x="4867386" y="4623962"/>
            <a:ext cx="27552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미래 확장 </a:t>
            </a:r>
            <a:r>
              <a:rPr lang="en-US" altLang="ko-KR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(</a:t>
            </a:r>
            <a:r>
              <a:rPr lang="ko-KR" altLang="en-US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로드맵</a:t>
            </a:r>
            <a:r>
              <a:rPr lang="en-US" altLang="ko-KR" sz="19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)</a:t>
            </a:r>
            <a:endParaRPr lang="ko-KR" altLang="en-US" sz="19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8A5A79-B393-2511-DE2B-A8467422FB87}"/>
              </a:ext>
            </a:extLst>
          </p:cNvPr>
          <p:cNvSpPr/>
          <p:nvPr/>
        </p:nvSpPr>
        <p:spPr>
          <a:xfrm>
            <a:off x="3745022" y="4922792"/>
            <a:ext cx="5411546" cy="1258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미래 자동차 제어 프로토콜 표준화 목표</a:t>
            </a:r>
            <a:endParaRPr lang="en-US" altLang="ko-KR" sz="1600" b="1" dirty="0">
              <a:solidFill>
                <a:prstClr val="black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단계적 확산 </a:t>
            </a:r>
            <a:r>
              <a:rPr lang="en-US" altLang="ko-KR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경고 </a:t>
            </a:r>
            <a:r>
              <a:rPr lang="en-US" altLang="ko-KR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감속 </a:t>
            </a:r>
            <a:r>
              <a:rPr lang="en-US" altLang="ko-KR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prstClr val="black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sym typeface="Wingdings" panose="05000000000000000000" pitchFamily="2" charset="2"/>
              </a:rPr>
              <a:t>정지</a:t>
            </a:r>
            <a:endParaRPr lang="en-US" altLang="ko-KR" sz="1400" dirty="0">
              <a:solidFill>
                <a:prstClr val="black"/>
              </a:solidFill>
              <a:latin typeface="나눔스퀘어 네오 OTF Regular" panose="00000500000000000000" pitchFamily="50" charset="-127"/>
              <a:ea typeface="나눔스퀘어 네오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15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9"/>
    </mc:Choice>
    <mc:Fallback xmlns="">
      <p:transition spd="slow" advTm="799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4.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14015</TotalTime>
  <Words>1759</Words>
  <Application>Microsoft Office PowerPoint</Application>
  <PresentationFormat>와이드스크린</PresentationFormat>
  <Paragraphs>224</Paragraphs>
  <Slides>23</Slides>
  <Notes>23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나눔스퀘어 네오 Bold</vt:lpstr>
      <vt:lpstr>나눔스퀘어 네오 OTF Regular</vt:lpstr>
      <vt:lpstr>나눔스퀘어 네오 Light</vt:lpstr>
      <vt:lpstr>나눔스퀘어 네오 Heavy</vt:lpstr>
      <vt:lpstr>Arial</vt:lpstr>
      <vt:lpstr>나눔스퀘어 네오 ExtraBold</vt:lpstr>
      <vt:lpstr>나눔스퀘어 네오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UBIT</dc:creator>
  <cp:lastModifiedBy>김지섭</cp:lastModifiedBy>
  <cp:revision>256</cp:revision>
  <dcterms:created xsi:type="dcterms:W3CDTF">2023-09-11T05:19:49Z</dcterms:created>
  <dcterms:modified xsi:type="dcterms:W3CDTF">2025-08-30T23:14:02Z</dcterms:modified>
</cp:coreProperties>
</file>